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74" r:id="rId4"/>
    <p:sldId id="260" r:id="rId5"/>
    <p:sldId id="275" r:id="rId6"/>
    <p:sldId id="278" r:id="rId7"/>
    <p:sldId id="258" r:id="rId8"/>
    <p:sldId id="268" r:id="rId9"/>
    <p:sldId id="259" r:id="rId10"/>
    <p:sldId id="269" r:id="rId11"/>
  </p:sldIdLst>
  <p:sldSz cx="9144000" cy="6858000" type="screen4x3"/>
  <p:notesSz cx="7010400" cy="11125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188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A14F77-2D56-4292-A95F-58A5164D2BCD}" type="doc">
      <dgm:prSet loTypeId="urn:microsoft.com/office/officeart/2005/8/layout/vList5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D8AAB72D-739C-4DB7-8200-4E64DD0EB6C7}">
      <dgm:prSet phldrT="[Text]"/>
      <dgm:spPr/>
      <dgm:t>
        <a:bodyPr/>
        <a:lstStyle/>
        <a:p>
          <a:r>
            <a:rPr lang="id-ID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PERENCANAAN FORMASI</a:t>
          </a:r>
          <a:endParaRPr lang="id-ID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375324B0-C916-461B-B1C9-7C49F16A9AAC}" type="parTrans" cxnId="{3B520D83-FC5C-4054-80F1-B0CD84180BA9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F1E71F9E-20EB-4DE0-B83F-9B3241A020A7}" type="sibTrans" cxnId="{3B520D83-FC5C-4054-80F1-B0CD84180BA9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98AF0FD5-78CF-4ED7-B2AB-BC03CDBBDC38}">
      <dgm:prSet phldrT="[Text]"/>
      <dgm:spPr/>
      <dgm:t>
        <a:bodyPr/>
        <a:lstStyle/>
        <a:p>
          <a:r>
            <a:rPr lang="id-ID" dirty="0" smtClean="0">
              <a:latin typeface="Arial" pitchFamily="34" charset="0"/>
              <a:cs typeface="Arial" pitchFamily="34" charset="0"/>
            </a:rPr>
            <a:t>2</a:t>
          </a:r>
          <a:endParaRPr lang="id-ID" dirty="0">
            <a:latin typeface="Arial" pitchFamily="34" charset="0"/>
            <a:cs typeface="Arial" pitchFamily="34" charset="0"/>
          </a:endParaRPr>
        </a:p>
      </dgm:t>
    </dgm:pt>
    <dgm:pt modelId="{4E37B867-B50A-4EAF-960E-9F57EC04CBC0}" type="parTrans" cxnId="{2A6E51D1-B8F6-4CD4-8ADE-5D6955C94056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FB655EC9-C0F9-47A2-9315-D0D204CDB4F5}" type="sibTrans" cxnId="{2A6E51D1-B8F6-4CD4-8ADE-5D6955C94056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5A842E6C-F84F-45D2-AE6C-F6812DB50C6A}">
      <dgm:prSet phldrT="[Text]"/>
      <dgm:spPr/>
      <dgm:t>
        <a:bodyPr/>
        <a:lstStyle/>
        <a:p>
          <a:r>
            <a:rPr lang="id-ID" b="1" dirty="0" smtClean="0">
              <a:latin typeface="Arial" pitchFamily="34" charset="0"/>
              <a:cs typeface="Arial" pitchFamily="34" charset="0"/>
            </a:rPr>
            <a:t>SELEKSI </a:t>
          </a:r>
          <a:r>
            <a:rPr lang="id-ID" b="1" dirty="0" smtClean="0">
              <a:latin typeface="Arial" pitchFamily="34" charset="0"/>
              <a:cs typeface="Arial" pitchFamily="34" charset="0"/>
            </a:rPr>
            <a:t>CPNS DAERAH</a:t>
          </a:r>
          <a:endParaRPr lang="id-ID" b="1" dirty="0">
            <a:latin typeface="Arial" pitchFamily="34" charset="0"/>
            <a:cs typeface="Arial" pitchFamily="34" charset="0"/>
          </a:endParaRPr>
        </a:p>
      </dgm:t>
    </dgm:pt>
    <dgm:pt modelId="{5345E581-705C-40BA-9B7E-EB6BFC2966B0}" type="parTrans" cxnId="{A624E773-C714-4074-B0F7-2FB2C04F03A9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9E7AB8F6-4835-4E8C-950F-C54688C944D8}" type="sibTrans" cxnId="{A624E773-C714-4074-B0F7-2FB2C04F03A9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9642F621-13C2-4B63-BEF2-79E73993A626}">
      <dgm:prSet phldrT="[Text]"/>
      <dgm:spPr/>
      <dgm:t>
        <a:bodyPr/>
        <a:lstStyle/>
        <a:p>
          <a:r>
            <a:rPr lang="id-ID" dirty="0" smtClean="0">
              <a:latin typeface="Arial" pitchFamily="34" charset="0"/>
              <a:cs typeface="Arial" pitchFamily="34" charset="0"/>
            </a:rPr>
            <a:t>3</a:t>
          </a:r>
          <a:endParaRPr lang="id-ID" dirty="0">
            <a:latin typeface="Arial" pitchFamily="34" charset="0"/>
            <a:cs typeface="Arial" pitchFamily="34" charset="0"/>
          </a:endParaRPr>
        </a:p>
      </dgm:t>
    </dgm:pt>
    <dgm:pt modelId="{3C809A38-95F5-445A-82A9-54908636504E}" type="parTrans" cxnId="{9C69CC42-EEC0-4D93-8EA1-BB8EED7EE4DB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844B3059-2312-4CAC-89EF-1D40D0E43585}" type="sibTrans" cxnId="{9C69CC42-EEC0-4D93-8EA1-BB8EED7EE4DB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393C880F-E2A3-41F9-AF05-6F1400D1051E}">
      <dgm:prSet phldrT="[Text]"/>
      <dgm:spPr/>
      <dgm:t>
        <a:bodyPr/>
        <a:lstStyle/>
        <a:p>
          <a:r>
            <a:rPr lang="id-ID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PENETAPAN NIP DAN SK </a:t>
          </a:r>
          <a:r>
            <a:rPr lang="id-ID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CPNS DAERAH</a:t>
          </a:r>
          <a:endParaRPr lang="id-ID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4316899C-DC97-4E56-926C-8A7D26FBAE4B}" type="parTrans" cxnId="{89451531-9FE8-4CC9-8C81-300F234F327E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A192AF75-A155-441B-8817-F5EA48EFEC06}" type="sibTrans" cxnId="{89451531-9FE8-4CC9-8C81-300F234F327E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6E3C349A-A06C-4574-8822-46AAF5F2A920}">
      <dgm:prSet phldrT="[Text]"/>
      <dgm:spPr/>
      <dgm:t>
        <a:bodyPr/>
        <a:lstStyle/>
        <a:p>
          <a:r>
            <a:rPr lang="id-ID" dirty="0" smtClean="0">
              <a:latin typeface="Arial" pitchFamily="34" charset="0"/>
              <a:cs typeface="Arial" pitchFamily="34" charset="0"/>
            </a:rPr>
            <a:t>1</a:t>
          </a:r>
          <a:endParaRPr lang="id-ID" dirty="0">
            <a:latin typeface="Arial" pitchFamily="34" charset="0"/>
            <a:cs typeface="Arial" pitchFamily="34" charset="0"/>
          </a:endParaRPr>
        </a:p>
      </dgm:t>
    </dgm:pt>
    <dgm:pt modelId="{DE0F5443-886C-4A7F-96B4-97AAC0F7CFEF}" type="sibTrans" cxnId="{A3DF8D89-E9B2-4548-8026-FDEA5AF686F6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19452864-B290-4F6E-86EF-3CEBD6020EFD}" type="parTrans" cxnId="{A3DF8D89-E9B2-4548-8026-FDEA5AF686F6}">
      <dgm:prSet/>
      <dgm:spPr/>
      <dgm:t>
        <a:bodyPr/>
        <a:lstStyle/>
        <a:p>
          <a:endParaRPr lang="id-ID">
            <a:latin typeface="Arial" pitchFamily="34" charset="0"/>
            <a:cs typeface="Arial" pitchFamily="34" charset="0"/>
          </a:endParaRPr>
        </a:p>
      </dgm:t>
    </dgm:pt>
    <dgm:pt modelId="{B047BD43-CE5C-4C9D-8DD7-36DEADD94C47}" type="pres">
      <dgm:prSet presAssocID="{B9A14F77-2D56-4292-A95F-58A5164D2B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94BB2505-8FE6-487A-ACF9-DADD6F3AB51C}" type="pres">
      <dgm:prSet presAssocID="{6E3C349A-A06C-4574-8822-46AAF5F2A920}" presName="linNode" presStyleCnt="0"/>
      <dgm:spPr/>
      <dgm:t>
        <a:bodyPr/>
        <a:lstStyle/>
        <a:p>
          <a:endParaRPr lang="id-ID"/>
        </a:p>
      </dgm:t>
    </dgm:pt>
    <dgm:pt modelId="{D7819328-E6BB-4ECD-AF7B-64BF127EBBB4}" type="pres">
      <dgm:prSet presAssocID="{6E3C349A-A06C-4574-8822-46AAF5F2A920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CA4767F-760A-45B4-A797-D86BD1B3ECC2}" type="pres">
      <dgm:prSet presAssocID="{6E3C349A-A06C-4574-8822-46AAF5F2A920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3F83695-6AE7-4BB3-93FE-D05593EE184A}" type="pres">
      <dgm:prSet presAssocID="{DE0F5443-886C-4A7F-96B4-97AAC0F7CFEF}" presName="sp" presStyleCnt="0"/>
      <dgm:spPr/>
      <dgm:t>
        <a:bodyPr/>
        <a:lstStyle/>
        <a:p>
          <a:endParaRPr lang="id-ID"/>
        </a:p>
      </dgm:t>
    </dgm:pt>
    <dgm:pt modelId="{200D12A1-7932-45CF-9711-8E708224EBF8}" type="pres">
      <dgm:prSet presAssocID="{98AF0FD5-78CF-4ED7-B2AB-BC03CDBBDC38}" presName="linNode" presStyleCnt="0"/>
      <dgm:spPr/>
      <dgm:t>
        <a:bodyPr/>
        <a:lstStyle/>
        <a:p>
          <a:endParaRPr lang="id-ID"/>
        </a:p>
      </dgm:t>
    </dgm:pt>
    <dgm:pt modelId="{5A569C1F-464B-429E-9D8C-85CA37EBCD3F}" type="pres">
      <dgm:prSet presAssocID="{98AF0FD5-78CF-4ED7-B2AB-BC03CDBBDC3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5B86765-14CE-43CF-889A-6A8AD768B8E6}" type="pres">
      <dgm:prSet presAssocID="{98AF0FD5-78CF-4ED7-B2AB-BC03CDBBDC38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DD0E46F-E73B-4D72-9058-DCC17E9513C9}" type="pres">
      <dgm:prSet presAssocID="{FB655EC9-C0F9-47A2-9315-D0D204CDB4F5}" presName="sp" presStyleCnt="0"/>
      <dgm:spPr/>
      <dgm:t>
        <a:bodyPr/>
        <a:lstStyle/>
        <a:p>
          <a:endParaRPr lang="id-ID"/>
        </a:p>
      </dgm:t>
    </dgm:pt>
    <dgm:pt modelId="{6935CBD2-8638-4CB7-B66F-4AB4519D4119}" type="pres">
      <dgm:prSet presAssocID="{9642F621-13C2-4B63-BEF2-79E73993A626}" presName="linNode" presStyleCnt="0"/>
      <dgm:spPr/>
      <dgm:t>
        <a:bodyPr/>
        <a:lstStyle/>
        <a:p>
          <a:endParaRPr lang="id-ID"/>
        </a:p>
      </dgm:t>
    </dgm:pt>
    <dgm:pt modelId="{7BFD5CB0-72B5-440F-A9F6-30F86D1F65E9}" type="pres">
      <dgm:prSet presAssocID="{9642F621-13C2-4B63-BEF2-79E73993A626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9077861-138A-4056-9347-5EDD29DE2069}" type="pres">
      <dgm:prSet presAssocID="{9642F621-13C2-4B63-BEF2-79E73993A626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E6F70CA8-0CF6-42FE-81E1-1993216A2282}" type="presOf" srcId="{D8AAB72D-739C-4DB7-8200-4E64DD0EB6C7}" destId="{3CA4767F-760A-45B4-A797-D86BD1B3ECC2}" srcOrd="0" destOrd="0" presId="urn:microsoft.com/office/officeart/2005/8/layout/vList5"/>
    <dgm:cxn modelId="{75CB1662-33DE-4EBD-ABC8-956B87740BA2}" type="presOf" srcId="{9642F621-13C2-4B63-BEF2-79E73993A626}" destId="{7BFD5CB0-72B5-440F-A9F6-30F86D1F65E9}" srcOrd="0" destOrd="0" presId="urn:microsoft.com/office/officeart/2005/8/layout/vList5"/>
    <dgm:cxn modelId="{3B520D83-FC5C-4054-80F1-B0CD84180BA9}" srcId="{6E3C349A-A06C-4574-8822-46AAF5F2A920}" destId="{D8AAB72D-739C-4DB7-8200-4E64DD0EB6C7}" srcOrd="0" destOrd="0" parTransId="{375324B0-C916-461B-B1C9-7C49F16A9AAC}" sibTransId="{F1E71F9E-20EB-4DE0-B83F-9B3241A020A7}"/>
    <dgm:cxn modelId="{9C69CC42-EEC0-4D93-8EA1-BB8EED7EE4DB}" srcId="{B9A14F77-2D56-4292-A95F-58A5164D2BCD}" destId="{9642F621-13C2-4B63-BEF2-79E73993A626}" srcOrd="2" destOrd="0" parTransId="{3C809A38-95F5-445A-82A9-54908636504E}" sibTransId="{844B3059-2312-4CAC-89EF-1D40D0E43585}"/>
    <dgm:cxn modelId="{89451531-9FE8-4CC9-8C81-300F234F327E}" srcId="{9642F621-13C2-4B63-BEF2-79E73993A626}" destId="{393C880F-E2A3-41F9-AF05-6F1400D1051E}" srcOrd="0" destOrd="0" parTransId="{4316899C-DC97-4E56-926C-8A7D26FBAE4B}" sibTransId="{A192AF75-A155-441B-8817-F5EA48EFEC06}"/>
    <dgm:cxn modelId="{7BE14F2A-039F-4C21-B2B4-3488A7933C8D}" type="presOf" srcId="{98AF0FD5-78CF-4ED7-B2AB-BC03CDBBDC38}" destId="{5A569C1F-464B-429E-9D8C-85CA37EBCD3F}" srcOrd="0" destOrd="0" presId="urn:microsoft.com/office/officeart/2005/8/layout/vList5"/>
    <dgm:cxn modelId="{A3DF8D89-E9B2-4548-8026-FDEA5AF686F6}" srcId="{B9A14F77-2D56-4292-A95F-58A5164D2BCD}" destId="{6E3C349A-A06C-4574-8822-46AAF5F2A920}" srcOrd="0" destOrd="0" parTransId="{19452864-B290-4F6E-86EF-3CEBD6020EFD}" sibTransId="{DE0F5443-886C-4A7F-96B4-97AAC0F7CFEF}"/>
    <dgm:cxn modelId="{2A6E51D1-B8F6-4CD4-8ADE-5D6955C94056}" srcId="{B9A14F77-2D56-4292-A95F-58A5164D2BCD}" destId="{98AF0FD5-78CF-4ED7-B2AB-BC03CDBBDC38}" srcOrd="1" destOrd="0" parTransId="{4E37B867-B50A-4EAF-960E-9F57EC04CBC0}" sibTransId="{FB655EC9-C0F9-47A2-9315-D0D204CDB4F5}"/>
    <dgm:cxn modelId="{A624E773-C714-4074-B0F7-2FB2C04F03A9}" srcId="{98AF0FD5-78CF-4ED7-B2AB-BC03CDBBDC38}" destId="{5A842E6C-F84F-45D2-AE6C-F6812DB50C6A}" srcOrd="0" destOrd="0" parTransId="{5345E581-705C-40BA-9B7E-EB6BFC2966B0}" sibTransId="{9E7AB8F6-4835-4E8C-950F-C54688C944D8}"/>
    <dgm:cxn modelId="{1C686251-893D-4E25-8D90-473CFC50546C}" type="presOf" srcId="{393C880F-E2A3-41F9-AF05-6F1400D1051E}" destId="{09077861-138A-4056-9347-5EDD29DE2069}" srcOrd="0" destOrd="0" presId="urn:microsoft.com/office/officeart/2005/8/layout/vList5"/>
    <dgm:cxn modelId="{4E6AC92A-8E22-4C98-ABAE-21C69B8280AD}" type="presOf" srcId="{B9A14F77-2D56-4292-A95F-58A5164D2BCD}" destId="{B047BD43-CE5C-4C9D-8DD7-36DEADD94C47}" srcOrd="0" destOrd="0" presId="urn:microsoft.com/office/officeart/2005/8/layout/vList5"/>
    <dgm:cxn modelId="{D2A6C74F-341F-4801-8371-B9525724EE35}" type="presOf" srcId="{6E3C349A-A06C-4574-8822-46AAF5F2A920}" destId="{D7819328-E6BB-4ECD-AF7B-64BF127EBBB4}" srcOrd="0" destOrd="0" presId="urn:microsoft.com/office/officeart/2005/8/layout/vList5"/>
    <dgm:cxn modelId="{86C15BF0-643F-46E1-9FE6-7F3A3B4FC5C4}" type="presOf" srcId="{5A842E6C-F84F-45D2-AE6C-F6812DB50C6A}" destId="{55B86765-14CE-43CF-889A-6A8AD768B8E6}" srcOrd="0" destOrd="0" presId="urn:microsoft.com/office/officeart/2005/8/layout/vList5"/>
    <dgm:cxn modelId="{758CDA12-1435-436E-BCDB-6B8753FC3624}" type="presParOf" srcId="{B047BD43-CE5C-4C9D-8DD7-36DEADD94C47}" destId="{94BB2505-8FE6-487A-ACF9-DADD6F3AB51C}" srcOrd="0" destOrd="0" presId="urn:microsoft.com/office/officeart/2005/8/layout/vList5"/>
    <dgm:cxn modelId="{4BAC3A84-2D3F-42B2-AE4D-EC5DB2BAE399}" type="presParOf" srcId="{94BB2505-8FE6-487A-ACF9-DADD6F3AB51C}" destId="{D7819328-E6BB-4ECD-AF7B-64BF127EBBB4}" srcOrd="0" destOrd="0" presId="urn:microsoft.com/office/officeart/2005/8/layout/vList5"/>
    <dgm:cxn modelId="{457B3668-3C67-4085-9540-58F12417E1FD}" type="presParOf" srcId="{94BB2505-8FE6-487A-ACF9-DADD6F3AB51C}" destId="{3CA4767F-760A-45B4-A797-D86BD1B3ECC2}" srcOrd="1" destOrd="0" presId="urn:microsoft.com/office/officeart/2005/8/layout/vList5"/>
    <dgm:cxn modelId="{F527392B-7C22-4274-B47E-56AC1DF14160}" type="presParOf" srcId="{B047BD43-CE5C-4C9D-8DD7-36DEADD94C47}" destId="{B3F83695-6AE7-4BB3-93FE-D05593EE184A}" srcOrd="1" destOrd="0" presId="urn:microsoft.com/office/officeart/2005/8/layout/vList5"/>
    <dgm:cxn modelId="{6FE8EC48-22E2-4C38-9049-89613E61810F}" type="presParOf" srcId="{B047BD43-CE5C-4C9D-8DD7-36DEADD94C47}" destId="{200D12A1-7932-45CF-9711-8E708224EBF8}" srcOrd="2" destOrd="0" presId="urn:microsoft.com/office/officeart/2005/8/layout/vList5"/>
    <dgm:cxn modelId="{E6DE848A-E169-490F-805F-89A6ABC620DF}" type="presParOf" srcId="{200D12A1-7932-45CF-9711-8E708224EBF8}" destId="{5A569C1F-464B-429E-9D8C-85CA37EBCD3F}" srcOrd="0" destOrd="0" presId="urn:microsoft.com/office/officeart/2005/8/layout/vList5"/>
    <dgm:cxn modelId="{176B72D2-19D0-4A1F-A38F-373D3DFBDE8C}" type="presParOf" srcId="{200D12A1-7932-45CF-9711-8E708224EBF8}" destId="{55B86765-14CE-43CF-889A-6A8AD768B8E6}" srcOrd="1" destOrd="0" presId="urn:microsoft.com/office/officeart/2005/8/layout/vList5"/>
    <dgm:cxn modelId="{D8A7DAC0-6497-4C7E-8110-67E86A642395}" type="presParOf" srcId="{B047BD43-CE5C-4C9D-8DD7-36DEADD94C47}" destId="{EDD0E46F-E73B-4D72-9058-DCC17E9513C9}" srcOrd="3" destOrd="0" presId="urn:microsoft.com/office/officeart/2005/8/layout/vList5"/>
    <dgm:cxn modelId="{15B9A3DB-B314-4C25-8E74-39F9CD5DB03D}" type="presParOf" srcId="{B047BD43-CE5C-4C9D-8DD7-36DEADD94C47}" destId="{6935CBD2-8638-4CB7-B66F-4AB4519D4119}" srcOrd="4" destOrd="0" presId="urn:microsoft.com/office/officeart/2005/8/layout/vList5"/>
    <dgm:cxn modelId="{4FCE72C9-B9D3-4361-8468-FA6176F9E066}" type="presParOf" srcId="{6935CBD2-8638-4CB7-B66F-4AB4519D4119}" destId="{7BFD5CB0-72B5-440F-A9F6-30F86D1F65E9}" srcOrd="0" destOrd="0" presId="urn:microsoft.com/office/officeart/2005/8/layout/vList5"/>
    <dgm:cxn modelId="{5C64990F-50F2-468E-8FD9-888FEE552525}" type="presParOf" srcId="{6935CBD2-8638-4CB7-B66F-4AB4519D4119}" destId="{09077861-138A-4056-9347-5EDD29DE206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D6F1E1-0C87-4E98-A9F3-08019A6F738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D7E0682A-A715-49BC-BF97-BF8A35CE324F}">
      <dgm:prSet phldrT="[Text]" custT="1"/>
      <dgm:spPr>
        <a:solidFill>
          <a:srgbClr val="00B0F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id-ID" sz="28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PERENCANAAN FORMASI</a:t>
          </a:r>
          <a:endParaRPr lang="id-ID" sz="3600" b="1" dirty="0">
            <a:solidFill>
              <a:schemeClr val="tx1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B56EEAB-4132-429C-A937-82A5AB61AA4B}" type="parTrans" cxnId="{B59810DC-DB79-427F-9126-0013749E391A}">
      <dgm:prSet/>
      <dgm:spPr/>
      <dgm:t>
        <a:bodyPr/>
        <a:lstStyle/>
        <a:p>
          <a:endParaRPr lang="id-ID"/>
        </a:p>
      </dgm:t>
    </dgm:pt>
    <dgm:pt modelId="{1437D56B-F1D2-444B-BD07-1B2EB6CB26C0}" type="sibTrans" cxnId="{B59810DC-DB79-427F-9126-0013749E391A}">
      <dgm:prSet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id-ID"/>
        </a:p>
      </dgm:t>
    </dgm:pt>
    <dgm:pt modelId="{FE8643FB-301A-49B0-A859-97E751B40CCD}" type="pres">
      <dgm:prSet presAssocID="{E7D6F1E1-0C87-4E98-A9F3-08019A6F73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id-ID"/>
        </a:p>
      </dgm:t>
    </dgm:pt>
    <dgm:pt modelId="{D5B25390-F0F5-49A9-BFF8-307FC3E78CA6}" type="pres">
      <dgm:prSet presAssocID="{E7D6F1E1-0C87-4E98-A9F3-08019A6F7384}" presName="Name1" presStyleCnt="0"/>
      <dgm:spPr/>
    </dgm:pt>
    <dgm:pt modelId="{5151B171-2643-4950-AF9B-BEA3C9CD66CE}" type="pres">
      <dgm:prSet presAssocID="{E7D6F1E1-0C87-4E98-A9F3-08019A6F7384}" presName="cycle" presStyleCnt="0"/>
      <dgm:spPr/>
    </dgm:pt>
    <dgm:pt modelId="{25C770E4-1642-475A-A1D8-DABE4E488D6D}" type="pres">
      <dgm:prSet presAssocID="{E7D6F1E1-0C87-4E98-A9F3-08019A6F7384}" presName="srcNode" presStyleLbl="node1" presStyleIdx="0" presStyleCnt="1"/>
      <dgm:spPr/>
    </dgm:pt>
    <dgm:pt modelId="{9B3DA008-7308-4DCD-9A19-A2BA5D28110A}" type="pres">
      <dgm:prSet presAssocID="{E7D6F1E1-0C87-4E98-A9F3-08019A6F7384}" presName="conn" presStyleLbl="parChTrans1D2" presStyleIdx="0" presStyleCnt="1"/>
      <dgm:spPr/>
      <dgm:t>
        <a:bodyPr/>
        <a:lstStyle/>
        <a:p>
          <a:endParaRPr lang="id-ID"/>
        </a:p>
      </dgm:t>
    </dgm:pt>
    <dgm:pt modelId="{35ED5E1C-ADFA-4C85-89F2-ED477706C711}" type="pres">
      <dgm:prSet presAssocID="{E7D6F1E1-0C87-4E98-A9F3-08019A6F7384}" presName="extraNode" presStyleLbl="node1" presStyleIdx="0" presStyleCnt="1"/>
      <dgm:spPr/>
    </dgm:pt>
    <dgm:pt modelId="{3A5C2930-4434-423C-ABA3-A68069959DD4}" type="pres">
      <dgm:prSet presAssocID="{E7D6F1E1-0C87-4E98-A9F3-08019A6F7384}" presName="dstNode" presStyleLbl="node1" presStyleIdx="0" presStyleCnt="1"/>
      <dgm:spPr/>
    </dgm:pt>
    <dgm:pt modelId="{9DF8DF5F-F74D-4F16-AE98-711C471D9915}" type="pres">
      <dgm:prSet presAssocID="{D7E0682A-A715-49BC-BF97-BF8A35CE324F}" presName="text_1" presStyleLbl="node1" presStyleIdx="0" presStyleCnt="1" custScaleY="13516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2EF1DD9-300C-4656-B6C1-62E5AE8218B9}" type="pres">
      <dgm:prSet presAssocID="{D7E0682A-A715-49BC-BF97-BF8A35CE324F}" presName="accent_1" presStyleCnt="0"/>
      <dgm:spPr/>
    </dgm:pt>
    <dgm:pt modelId="{780A5F4E-178B-4AFA-A974-F7C20DAE043F}" type="pres">
      <dgm:prSet presAssocID="{D7E0682A-A715-49BC-BF97-BF8A35CE324F}" presName="accentRepeatNode" presStyleLbl="solidFgAcc1" presStyleIdx="0" presStyleCnt="1"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id-ID"/>
        </a:p>
      </dgm:t>
    </dgm:pt>
  </dgm:ptLst>
  <dgm:cxnLst>
    <dgm:cxn modelId="{9575F4DA-E71F-41B3-9EFC-DD95CAEBBD7E}" type="presOf" srcId="{D7E0682A-A715-49BC-BF97-BF8A35CE324F}" destId="{9DF8DF5F-F74D-4F16-AE98-711C471D9915}" srcOrd="0" destOrd="0" presId="urn:microsoft.com/office/officeart/2008/layout/VerticalCurvedList"/>
    <dgm:cxn modelId="{10912E75-2F12-4378-A36C-94E2AB4D2995}" type="presOf" srcId="{E7D6F1E1-0C87-4E98-A9F3-08019A6F7384}" destId="{FE8643FB-301A-49B0-A859-97E751B40CCD}" srcOrd="0" destOrd="0" presId="urn:microsoft.com/office/officeart/2008/layout/VerticalCurvedList"/>
    <dgm:cxn modelId="{B59810DC-DB79-427F-9126-0013749E391A}" srcId="{E7D6F1E1-0C87-4E98-A9F3-08019A6F7384}" destId="{D7E0682A-A715-49BC-BF97-BF8A35CE324F}" srcOrd="0" destOrd="0" parTransId="{EB56EEAB-4132-429C-A937-82A5AB61AA4B}" sibTransId="{1437D56B-F1D2-444B-BD07-1B2EB6CB26C0}"/>
    <dgm:cxn modelId="{7520294C-D2ED-408F-B693-FE726C869ECB}" type="presOf" srcId="{1437D56B-F1D2-444B-BD07-1B2EB6CB26C0}" destId="{9B3DA008-7308-4DCD-9A19-A2BA5D28110A}" srcOrd="0" destOrd="0" presId="urn:microsoft.com/office/officeart/2008/layout/VerticalCurvedList"/>
    <dgm:cxn modelId="{69241FA1-B303-4A33-9C63-11560A96AADE}" type="presParOf" srcId="{FE8643FB-301A-49B0-A859-97E751B40CCD}" destId="{D5B25390-F0F5-49A9-BFF8-307FC3E78CA6}" srcOrd="0" destOrd="0" presId="urn:microsoft.com/office/officeart/2008/layout/VerticalCurvedList"/>
    <dgm:cxn modelId="{13F5990F-D80C-4E56-9C57-18279B53FE9C}" type="presParOf" srcId="{D5B25390-F0F5-49A9-BFF8-307FC3E78CA6}" destId="{5151B171-2643-4950-AF9B-BEA3C9CD66CE}" srcOrd="0" destOrd="0" presId="urn:microsoft.com/office/officeart/2008/layout/VerticalCurvedList"/>
    <dgm:cxn modelId="{9F66EE89-67E0-4A85-91C1-FAF7618B5E42}" type="presParOf" srcId="{5151B171-2643-4950-AF9B-BEA3C9CD66CE}" destId="{25C770E4-1642-475A-A1D8-DABE4E488D6D}" srcOrd="0" destOrd="0" presId="urn:microsoft.com/office/officeart/2008/layout/VerticalCurvedList"/>
    <dgm:cxn modelId="{3D3719EE-7D26-4613-8869-0010A6E61F1A}" type="presParOf" srcId="{5151B171-2643-4950-AF9B-BEA3C9CD66CE}" destId="{9B3DA008-7308-4DCD-9A19-A2BA5D28110A}" srcOrd="1" destOrd="0" presId="urn:microsoft.com/office/officeart/2008/layout/VerticalCurvedList"/>
    <dgm:cxn modelId="{8CB87F2E-67B7-43DD-B9C4-F81A829D9AAC}" type="presParOf" srcId="{5151B171-2643-4950-AF9B-BEA3C9CD66CE}" destId="{35ED5E1C-ADFA-4C85-89F2-ED477706C711}" srcOrd="2" destOrd="0" presId="urn:microsoft.com/office/officeart/2008/layout/VerticalCurvedList"/>
    <dgm:cxn modelId="{0D2464D9-009F-4F90-B0AF-4E9A6C29B3B2}" type="presParOf" srcId="{5151B171-2643-4950-AF9B-BEA3C9CD66CE}" destId="{3A5C2930-4434-423C-ABA3-A68069959DD4}" srcOrd="3" destOrd="0" presId="urn:microsoft.com/office/officeart/2008/layout/VerticalCurvedList"/>
    <dgm:cxn modelId="{C7F8BD11-175F-4C0F-AB49-02293B6F7BDF}" type="presParOf" srcId="{D5B25390-F0F5-49A9-BFF8-307FC3E78CA6}" destId="{9DF8DF5F-F74D-4F16-AE98-711C471D9915}" srcOrd="1" destOrd="0" presId="urn:microsoft.com/office/officeart/2008/layout/VerticalCurvedList"/>
    <dgm:cxn modelId="{966BE378-F99A-42DB-AE40-6855D735FE18}" type="presParOf" srcId="{D5B25390-F0F5-49A9-BFF8-307FC3E78CA6}" destId="{E2EF1DD9-300C-4656-B6C1-62E5AE8218B9}" srcOrd="2" destOrd="0" presId="urn:microsoft.com/office/officeart/2008/layout/VerticalCurvedList"/>
    <dgm:cxn modelId="{4E003376-9EF4-489C-BB3F-76CA9D34F823}" type="presParOf" srcId="{E2EF1DD9-300C-4656-B6C1-62E5AE8218B9}" destId="{780A5F4E-178B-4AFA-A974-F7C20DAE043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7D6F1E1-0C87-4E98-A9F3-08019A6F738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D7E0682A-A715-49BC-BF97-BF8A35CE324F}">
      <dgm:prSet phldrT="[Text]" custT="1"/>
      <dgm:spPr>
        <a:solidFill>
          <a:srgbClr val="00B0F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id-ID" sz="28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SELEKSI CPNS DAERAH</a:t>
          </a:r>
          <a:endParaRPr lang="id-ID" sz="3600" b="1" dirty="0">
            <a:solidFill>
              <a:schemeClr val="tx1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B56EEAB-4132-429C-A937-82A5AB61AA4B}" type="parTrans" cxnId="{B59810DC-DB79-427F-9126-0013749E391A}">
      <dgm:prSet/>
      <dgm:spPr/>
      <dgm:t>
        <a:bodyPr/>
        <a:lstStyle/>
        <a:p>
          <a:endParaRPr lang="id-ID"/>
        </a:p>
      </dgm:t>
    </dgm:pt>
    <dgm:pt modelId="{1437D56B-F1D2-444B-BD07-1B2EB6CB26C0}" type="sibTrans" cxnId="{B59810DC-DB79-427F-9126-0013749E391A}">
      <dgm:prSet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id-ID"/>
        </a:p>
      </dgm:t>
    </dgm:pt>
    <dgm:pt modelId="{FE8643FB-301A-49B0-A859-97E751B40CCD}" type="pres">
      <dgm:prSet presAssocID="{E7D6F1E1-0C87-4E98-A9F3-08019A6F73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id-ID"/>
        </a:p>
      </dgm:t>
    </dgm:pt>
    <dgm:pt modelId="{D5B25390-F0F5-49A9-BFF8-307FC3E78CA6}" type="pres">
      <dgm:prSet presAssocID="{E7D6F1E1-0C87-4E98-A9F3-08019A6F7384}" presName="Name1" presStyleCnt="0"/>
      <dgm:spPr/>
    </dgm:pt>
    <dgm:pt modelId="{5151B171-2643-4950-AF9B-BEA3C9CD66CE}" type="pres">
      <dgm:prSet presAssocID="{E7D6F1E1-0C87-4E98-A9F3-08019A6F7384}" presName="cycle" presStyleCnt="0"/>
      <dgm:spPr/>
    </dgm:pt>
    <dgm:pt modelId="{25C770E4-1642-475A-A1D8-DABE4E488D6D}" type="pres">
      <dgm:prSet presAssocID="{E7D6F1E1-0C87-4E98-A9F3-08019A6F7384}" presName="srcNode" presStyleLbl="node1" presStyleIdx="0" presStyleCnt="1"/>
      <dgm:spPr/>
    </dgm:pt>
    <dgm:pt modelId="{9B3DA008-7308-4DCD-9A19-A2BA5D28110A}" type="pres">
      <dgm:prSet presAssocID="{E7D6F1E1-0C87-4E98-A9F3-08019A6F7384}" presName="conn" presStyleLbl="parChTrans1D2" presStyleIdx="0" presStyleCnt="1"/>
      <dgm:spPr/>
      <dgm:t>
        <a:bodyPr/>
        <a:lstStyle/>
        <a:p>
          <a:endParaRPr lang="id-ID"/>
        </a:p>
      </dgm:t>
    </dgm:pt>
    <dgm:pt modelId="{35ED5E1C-ADFA-4C85-89F2-ED477706C711}" type="pres">
      <dgm:prSet presAssocID="{E7D6F1E1-0C87-4E98-A9F3-08019A6F7384}" presName="extraNode" presStyleLbl="node1" presStyleIdx="0" presStyleCnt="1"/>
      <dgm:spPr/>
    </dgm:pt>
    <dgm:pt modelId="{3A5C2930-4434-423C-ABA3-A68069959DD4}" type="pres">
      <dgm:prSet presAssocID="{E7D6F1E1-0C87-4E98-A9F3-08019A6F7384}" presName="dstNode" presStyleLbl="node1" presStyleIdx="0" presStyleCnt="1"/>
      <dgm:spPr/>
    </dgm:pt>
    <dgm:pt modelId="{9DF8DF5F-F74D-4F16-AE98-711C471D9915}" type="pres">
      <dgm:prSet presAssocID="{D7E0682A-A715-49BC-BF97-BF8A35CE324F}" presName="text_1" presStyleLbl="node1" presStyleIdx="0" presStyleCnt="1" custScaleY="13516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2EF1DD9-300C-4656-B6C1-62E5AE8218B9}" type="pres">
      <dgm:prSet presAssocID="{D7E0682A-A715-49BC-BF97-BF8A35CE324F}" presName="accent_1" presStyleCnt="0"/>
      <dgm:spPr/>
    </dgm:pt>
    <dgm:pt modelId="{780A5F4E-178B-4AFA-A974-F7C20DAE043F}" type="pres">
      <dgm:prSet presAssocID="{D7E0682A-A715-49BC-BF97-BF8A35CE324F}" presName="accentRepeatNode" presStyleLbl="solidFgAcc1" presStyleIdx="0" presStyleCnt="1"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id-ID"/>
        </a:p>
      </dgm:t>
    </dgm:pt>
  </dgm:ptLst>
  <dgm:cxnLst>
    <dgm:cxn modelId="{7BC093EC-0F16-4417-8600-4C244FD1FD63}" type="presOf" srcId="{1437D56B-F1D2-444B-BD07-1B2EB6CB26C0}" destId="{9B3DA008-7308-4DCD-9A19-A2BA5D28110A}" srcOrd="0" destOrd="0" presId="urn:microsoft.com/office/officeart/2008/layout/VerticalCurvedList"/>
    <dgm:cxn modelId="{B59810DC-DB79-427F-9126-0013749E391A}" srcId="{E7D6F1E1-0C87-4E98-A9F3-08019A6F7384}" destId="{D7E0682A-A715-49BC-BF97-BF8A35CE324F}" srcOrd="0" destOrd="0" parTransId="{EB56EEAB-4132-429C-A937-82A5AB61AA4B}" sibTransId="{1437D56B-F1D2-444B-BD07-1B2EB6CB26C0}"/>
    <dgm:cxn modelId="{CB2DB6A1-D4E3-47AF-B5C4-C9F1B720D714}" type="presOf" srcId="{D7E0682A-A715-49BC-BF97-BF8A35CE324F}" destId="{9DF8DF5F-F74D-4F16-AE98-711C471D9915}" srcOrd="0" destOrd="0" presId="urn:microsoft.com/office/officeart/2008/layout/VerticalCurvedList"/>
    <dgm:cxn modelId="{77C3EB9A-CFDC-4C7A-BDB1-0C5BBEA24C02}" type="presOf" srcId="{E7D6F1E1-0C87-4E98-A9F3-08019A6F7384}" destId="{FE8643FB-301A-49B0-A859-97E751B40CCD}" srcOrd="0" destOrd="0" presId="urn:microsoft.com/office/officeart/2008/layout/VerticalCurvedList"/>
    <dgm:cxn modelId="{B43D888B-BDC4-47B6-BA2A-90F2DDCD6F8C}" type="presParOf" srcId="{FE8643FB-301A-49B0-A859-97E751B40CCD}" destId="{D5B25390-F0F5-49A9-BFF8-307FC3E78CA6}" srcOrd="0" destOrd="0" presId="urn:microsoft.com/office/officeart/2008/layout/VerticalCurvedList"/>
    <dgm:cxn modelId="{1C6139C5-855C-4DF3-A8E1-5D0773FCCE87}" type="presParOf" srcId="{D5B25390-F0F5-49A9-BFF8-307FC3E78CA6}" destId="{5151B171-2643-4950-AF9B-BEA3C9CD66CE}" srcOrd="0" destOrd="0" presId="urn:microsoft.com/office/officeart/2008/layout/VerticalCurvedList"/>
    <dgm:cxn modelId="{16DB597A-D9DA-4DAB-9D3E-0EE1EDE33F20}" type="presParOf" srcId="{5151B171-2643-4950-AF9B-BEA3C9CD66CE}" destId="{25C770E4-1642-475A-A1D8-DABE4E488D6D}" srcOrd="0" destOrd="0" presId="urn:microsoft.com/office/officeart/2008/layout/VerticalCurvedList"/>
    <dgm:cxn modelId="{4BD773EE-072A-4E04-9866-78033617E6C1}" type="presParOf" srcId="{5151B171-2643-4950-AF9B-BEA3C9CD66CE}" destId="{9B3DA008-7308-4DCD-9A19-A2BA5D28110A}" srcOrd="1" destOrd="0" presId="urn:microsoft.com/office/officeart/2008/layout/VerticalCurvedList"/>
    <dgm:cxn modelId="{25D6B11F-1C3B-44D6-805A-B28ED5E72F16}" type="presParOf" srcId="{5151B171-2643-4950-AF9B-BEA3C9CD66CE}" destId="{35ED5E1C-ADFA-4C85-89F2-ED477706C711}" srcOrd="2" destOrd="0" presId="urn:microsoft.com/office/officeart/2008/layout/VerticalCurvedList"/>
    <dgm:cxn modelId="{F245F2B0-E16B-4DD5-B77F-6A57C5158A1D}" type="presParOf" srcId="{5151B171-2643-4950-AF9B-BEA3C9CD66CE}" destId="{3A5C2930-4434-423C-ABA3-A68069959DD4}" srcOrd="3" destOrd="0" presId="urn:microsoft.com/office/officeart/2008/layout/VerticalCurvedList"/>
    <dgm:cxn modelId="{BB52BCC7-F9B9-49F6-84A2-260233EA109F}" type="presParOf" srcId="{D5B25390-F0F5-49A9-BFF8-307FC3E78CA6}" destId="{9DF8DF5F-F74D-4F16-AE98-711C471D9915}" srcOrd="1" destOrd="0" presId="urn:microsoft.com/office/officeart/2008/layout/VerticalCurvedList"/>
    <dgm:cxn modelId="{E87D0328-342E-4228-8D23-3E5D7429BFFA}" type="presParOf" srcId="{D5B25390-F0F5-49A9-BFF8-307FC3E78CA6}" destId="{E2EF1DD9-300C-4656-B6C1-62E5AE8218B9}" srcOrd="2" destOrd="0" presId="urn:microsoft.com/office/officeart/2008/layout/VerticalCurvedList"/>
    <dgm:cxn modelId="{0991354B-9FB1-4180-9771-D1B322644855}" type="presParOf" srcId="{E2EF1DD9-300C-4656-B6C1-62E5AE8218B9}" destId="{780A5F4E-178B-4AFA-A974-F7C20DAE043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D6F1E1-0C87-4E98-A9F3-08019A6F738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D7E0682A-A715-49BC-BF97-BF8A35CE324F}">
      <dgm:prSet phldrT="[Text]" custT="1"/>
      <dgm:spPr>
        <a:solidFill>
          <a:srgbClr val="00B0F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id-ID" sz="28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PENETAPAN NIP DAN SK CPNS DAERAH</a:t>
          </a:r>
        </a:p>
      </dgm:t>
    </dgm:pt>
    <dgm:pt modelId="{EB56EEAB-4132-429C-A937-82A5AB61AA4B}" type="parTrans" cxnId="{B59810DC-DB79-427F-9126-0013749E391A}">
      <dgm:prSet/>
      <dgm:spPr/>
      <dgm:t>
        <a:bodyPr/>
        <a:lstStyle/>
        <a:p>
          <a:endParaRPr lang="id-ID"/>
        </a:p>
      </dgm:t>
    </dgm:pt>
    <dgm:pt modelId="{1437D56B-F1D2-444B-BD07-1B2EB6CB26C0}" type="sibTrans" cxnId="{B59810DC-DB79-427F-9126-0013749E391A}">
      <dgm:prSet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id-ID"/>
        </a:p>
      </dgm:t>
    </dgm:pt>
    <dgm:pt modelId="{FE8643FB-301A-49B0-A859-97E751B40CCD}" type="pres">
      <dgm:prSet presAssocID="{E7D6F1E1-0C87-4E98-A9F3-08019A6F738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id-ID"/>
        </a:p>
      </dgm:t>
    </dgm:pt>
    <dgm:pt modelId="{D5B25390-F0F5-49A9-BFF8-307FC3E78CA6}" type="pres">
      <dgm:prSet presAssocID="{E7D6F1E1-0C87-4E98-A9F3-08019A6F7384}" presName="Name1" presStyleCnt="0"/>
      <dgm:spPr/>
    </dgm:pt>
    <dgm:pt modelId="{5151B171-2643-4950-AF9B-BEA3C9CD66CE}" type="pres">
      <dgm:prSet presAssocID="{E7D6F1E1-0C87-4E98-A9F3-08019A6F7384}" presName="cycle" presStyleCnt="0"/>
      <dgm:spPr/>
    </dgm:pt>
    <dgm:pt modelId="{25C770E4-1642-475A-A1D8-DABE4E488D6D}" type="pres">
      <dgm:prSet presAssocID="{E7D6F1E1-0C87-4E98-A9F3-08019A6F7384}" presName="srcNode" presStyleLbl="node1" presStyleIdx="0" presStyleCnt="1"/>
      <dgm:spPr/>
    </dgm:pt>
    <dgm:pt modelId="{9B3DA008-7308-4DCD-9A19-A2BA5D28110A}" type="pres">
      <dgm:prSet presAssocID="{E7D6F1E1-0C87-4E98-A9F3-08019A6F7384}" presName="conn" presStyleLbl="parChTrans1D2" presStyleIdx="0" presStyleCnt="1"/>
      <dgm:spPr/>
      <dgm:t>
        <a:bodyPr/>
        <a:lstStyle/>
        <a:p>
          <a:endParaRPr lang="id-ID"/>
        </a:p>
      </dgm:t>
    </dgm:pt>
    <dgm:pt modelId="{35ED5E1C-ADFA-4C85-89F2-ED477706C711}" type="pres">
      <dgm:prSet presAssocID="{E7D6F1E1-0C87-4E98-A9F3-08019A6F7384}" presName="extraNode" presStyleLbl="node1" presStyleIdx="0" presStyleCnt="1"/>
      <dgm:spPr/>
    </dgm:pt>
    <dgm:pt modelId="{3A5C2930-4434-423C-ABA3-A68069959DD4}" type="pres">
      <dgm:prSet presAssocID="{E7D6F1E1-0C87-4E98-A9F3-08019A6F7384}" presName="dstNode" presStyleLbl="node1" presStyleIdx="0" presStyleCnt="1"/>
      <dgm:spPr/>
    </dgm:pt>
    <dgm:pt modelId="{9DF8DF5F-F74D-4F16-AE98-711C471D9915}" type="pres">
      <dgm:prSet presAssocID="{D7E0682A-A715-49BC-BF97-BF8A35CE324F}" presName="text_1" presStyleLbl="node1" presStyleIdx="0" presStyleCnt="1" custScaleY="13516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2EF1DD9-300C-4656-B6C1-62E5AE8218B9}" type="pres">
      <dgm:prSet presAssocID="{D7E0682A-A715-49BC-BF97-BF8A35CE324F}" presName="accent_1" presStyleCnt="0"/>
      <dgm:spPr/>
    </dgm:pt>
    <dgm:pt modelId="{780A5F4E-178B-4AFA-A974-F7C20DAE043F}" type="pres">
      <dgm:prSet presAssocID="{D7E0682A-A715-49BC-BF97-BF8A35CE324F}" presName="accentRepeatNode" presStyleLbl="solidFgAcc1" presStyleIdx="0" presStyleCnt="1"/>
      <dgm:spPr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endParaRPr lang="id-ID"/>
        </a:p>
      </dgm:t>
    </dgm:pt>
  </dgm:ptLst>
  <dgm:cxnLst>
    <dgm:cxn modelId="{9C348820-76AB-438F-8B39-ECE5D0E0E345}" type="presOf" srcId="{D7E0682A-A715-49BC-BF97-BF8A35CE324F}" destId="{9DF8DF5F-F74D-4F16-AE98-711C471D9915}" srcOrd="0" destOrd="0" presId="urn:microsoft.com/office/officeart/2008/layout/VerticalCurvedList"/>
    <dgm:cxn modelId="{67F9E77B-17AD-44FA-BE71-FA679D8103F7}" type="presOf" srcId="{1437D56B-F1D2-444B-BD07-1B2EB6CB26C0}" destId="{9B3DA008-7308-4DCD-9A19-A2BA5D28110A}" srcOrd="0" destOrd="0" presId="urn:microsoft.com/office/officeart/2008/layout/VerticalCurvedList"/>
    <dgm:cxn modelId="{BCC03F73-969E-4E51-B144-E34B3E137075}" type="presOf" srcId="{E7D6F1E1-0C87-4E98-A9F3-08019A6F7384}" destId="{FE8643FB-301A-49B0-A859-97E751B40CCD}" srcOrd="0" destOrd="0" presId="urn:microsoft.com/office/officeart/2008/layout/VerticalCurvedList"/>
    <dgm:cxn modelId="{B59810DC-DB79-427F-9126-0013749E391A}" srcId="{E7D6F1E1-0C87-4E98-A9F3-08019A6F7384}" destId="{D7E0682A-A715-49BC-BF97-BF8A35CE324F}" srcOrd="0" destOrd="0" parTransId="{EB56EEAB-4132-429C-A937-82A5AB61AA4B}" sibTransId="{1437D56B-F1D2-444B-BD07-1B2EB6CB26C0}"/>
    <dgm:cxn modelId="{52191617-4F5F-4D7A-A1CD-23EF32583A28}" type="presParOf" srcId="{FE8643FB-301A-49B0-A859-97E751B40CCD}" destId="{D5B25390-F0F5-49A9-BFF8-307FC3E78CA6}" srcOrd="0" destOrd="0" presId="urn:microsoft.com/office/officeart/2008/layout/VerticalCurvedList"/>
    <dgm:cxn modelId="{4737F6D6-8B45-4226-99C9-E6370CCB3FFD}" type="presParOf" srcId="{D5B25390-F0F5-49A9-BFF8-307FC3E78CA6}" destId="{5151B171-2643-4950-AF9B-BEA3C9CD66CE}" srcOrd="0" destOrd="0" presId="urn:microsoft.com/office/officeart/2008/layout/VerticalCurvedList"/>
    <dgm:cxn modelId="{37337B15-401B-4250-83DE-7BE627ADC434}" type="presParOf" srcId="{5151B171-2643-4950-AF9B-BEA3C9CD66CE}" destId="{25C770E4-1642-475A-A1D8-DABE4E488D6D}" srcOrd="0" destOrd="0" presId="urn:microsoft.com/office/officeart/2008/layout/VerticalCurvedList"/>
    <dgm:cxn modelId="{19D32BFD-4D34-4861-908F-9149A82920B2}" type="presParOf" srcId="{5151B171-2643-4950-AF9B-BEA3C9CD66CE}" destId="{9B3DA008-7308-4DCD-9A19-A2BA5D28110A}" srcOrd="1" destOrd="0" presId="urn:microsoft.com/office/officeart/2008/layout/VerticalCurvedList"/>
    <dgm:cxn modelId="{BB60931B-CA53-4FC9-BB40-860491D0815B}" type="presParOf" srcId="{5151B171-2643-4950-AF9B-BEA3C9CD66CE}" destId="{35ED5E1C-ADFA-4C85-89F2-ED477706C711}" srcOrd="2" destOrd="0" presId="urn:microsoft.com/office/officeart/2008/layout/VerticalCurvedList"/>
    <dgm:cxn modelId="{BFED91F3-DBC6-4B6D-9650-039D0B08281E}" type="presParOf" srcId="{5151B171-2643-4950-AF9B-BEA3C9CD66CE}" destId="{3A5C2930-4434-423C-ABA3-A68069959DD4}" srcOrd="3" destOrd="0" presId="urn:microsoft.com/office/officeart/2008/layout/VerticalCurvedList"/>
    <dgm:cxn modelId="{773C3D37-49AE-4057-914B-E57C5D65CBB7}" type="presParOf" srcId="{D5B25390-F0F5-49A9-BFF8-307FC3E78CA6}" destId="{9DF8DF5F-F74D-4F16-AE98-711C471D9915}" srcOrd="1" destOrd="0" presId="urn:microsoft.com/office/officeart/2008/layout/VerticalCurvedList"/>
    <dgm:cxn modelId="{00EF7F71-0963-49FD-BD1B-793770580BBD}" type="presParOf" srcId="{D5B25390-F0F5-49A9-BFF8-307FC3E78CA6}" destId="{E2EF1DD9-300C-4656-B6C1-62E5AE8218B9}" srcOrd="2" destOrd="0" presId="urn:microsoft.com/office/officeart/2008/layout/VerticalCurvedList"/>
    <dgm:cxn modelId="{09D457CB-BA52-45D3-A3F0-0F67198E5D91}" type="presParOf" srcId="{E2EF1DD9-300C-4656-B6C1-62E5AE8218B9}" destId="{780A5F4E-178B-4AFA-A974-F7C20DAE043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A4767F-760A-45B4-A797-D86BD1B3ECC2}">
      <dsp:nvSpPr>
        <dsp:cNvPr id="0" name=""/>
        <dsp:cNvSpPr/>
      </dsp:nvSpPr>
      <dsp:spPr>
        <a:xfrm rot="5400000">
          <a:off x="5012703" y="-1901980"/>
          <a:ext cx="1166849" cy="526694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PERENCANAAN FORMASI</a:t>
          </a:r>
          <a:endParaRPr lang="id-ID" sz="34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962656" y="205028"/>
        <a:ext cx="5209983" cy="1052927"/>
      </dsp:txXfrm>
    </dsp:sp>
    <dsp:sp modelId="{D7819328-E6BB-4ECD-AF7B-64BF127EBBB4}">
      <dsp:nvSpPr>
        <dsp:cNvPr id="0" name=""/>
        <dsp:cNvSpPr/>
      </dsp:nvSpPr>
      <dsp:spPr>
        <a:xfrm>
          <a:off x="0" y="2209"/>
          <a:ext cx="2962656" cy="145856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6500" kern="1200" dirty="0" smtClean="0">
              <a:latin typeface="Arial" pitchFamily="34" charset="0"/>
              <a:cs typeface="Arial" pitchFamily="34" charset="0"/>
            </a:rPr>
            <a:t>1</a:t>
          </a:r>
          <a:endParaRPr lang="id-ID" sz="6500" kern="1200" dirty="0">
            <a:latin typeface="Arial" pitchFamily="34" charset="0"/>
            <a:cs typeface="Arial" pitchFamily="34" charset="0"/>
          </a:endParaRPr>
        </a:p>
      </dsp:txBody>
      <dsp:txXfrm>
        <a:off x="71201" y="73410"/>
        <a:ext cx="2820254" cy="1316160"/>
      </dsp:txXfrm>
    </dsp:sp>
    <dsp:sp modelId="{55B86765-14CE-43CF-889A-6A8AD768B8E6}">
      <dsp:nvSpPr>
        <dsp:cNvPr id="0" name=""/>
        <dsp:cNvSpPr/>
      </dsp:nvSpPr>
      <dsp:spPr>
        <a:xfrm rot="5400000">
          <a:off x="5012703" y="-370490"/>
          <a:ext cx="1166849" cy="5266944"/>
        </a:xfrm>
        <a:prstGeom prst="round2Same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400" b="1" kern="1200" dirty="0" smtClean="0">
              <a:latin typeface="Arial" pitchFamily="34" charset="0"/>
              <a:cs typeface="Arial" pitchFamily="34" charset="0"/>
            </a:rPr>
            <a:t>SELEKSI </a:t>
          </a:r>
          <a:r>
            <a:rPr lang="id-ID" sz="3400" b="1" kern="1200" dirty="0" smtClean="0">
              <a:latin typeface="Arial" pitchFamily="34" charset="0"/>
              <a:cs typeface="Arial" pitchFamily="34" charset="0"/>
            </a:rPr>
            <a:t>CPNS DAERAH</a:t>
          </a:r>
          <a:endParaRPr lang="id-ID" sz="3400" b="1" kern="1200" dirty="0">
            <a:latin typeface="Arial" pitchFamily="34" charset="0"/>
            <a:cs typeface="Arial" pitchFamily="34" charset="0"/>
          </a:endParaRPr>
        </a:p>
      </dsp:txBody>
      <dsp:txXfrm rot="-5400000">
        <a:off x="2962656" y="1736518"/>
        <a:ext cx="5209983" cy="1052927"/>
      </dsp:txXfrm>
    </dsp:sp>
    <dsp:sp modelId="{5A569C1F-464B-429E-9D8C-85CA37EBCD3F}">
      <dsp:nvSpPr>
        <dsp:cNvPr id="0" name=""/>
        <dsp:cNvSpPr/>
      </dsp:nvSpPr>
      <dsp:spPr>
        <a:xfrm>
          <a:off x="0" y="1533700"/>
          <a:ext cx="2962656" cy="1458562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6500" kern="1200" dirty="0" smtClean="0">
              <a:latin typeface="Arial" pitchFamily="34" charset="0"/>
              <a:cs typeface="Arial" pitchFamily="34" charset="0"/>
            </a:rPr>
            <a:t>2</a:t>
          </a:r>
          <a:endParaRPr lang="id-ID" sz="6500" kern="1200" dirty="0">
            <a:latin typeface="Arial" pitchFamily="34" charset="0"/>
            <a:cs typeface="Arial" pitchFamily="34" charset="0"/>
          </a:endParaRPr>
        </a:p>
      </dsp:txBody>
      <dsp:txXfrm>
        <a:off x="71201" y="1604901"/>
        <a:ext cx="2820254" cy="1316160"/>
      </dsp:txXfrm>
    </dsp:sp>
    <dsp:sp modelId="{09077861-138A-4056-9347-5EDD29DE2069}">
      <dsp:nvSpPr>
        <dsp:cNvPr id="0" name=""/>
        <dsp:cNvSpPr/>
      </dsp:nvSpPr>
      <dsp:spPr>
        <a:xfrm rot="5400000">
          <a:off x="5012703" y="1160999"/>
          <a:ext cx="1166849" cy="5266944"/>
        </a:xfrm>
        <a:prstGeom prst="round2Same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PENETAPAN NIP DAN SK </a:t>
          </a:r>
          <a:r>
            <a:rPr lang="id-ID" sz="3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CPNS DAERAH</a:t>
          </a:r>
          <a:endParaRPr lang="id-ID" sz="34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 rot="-5400000">
        <a:off x="2962656" y="3268008"/>
        <a:ext cx="5209983" cy="1052927"/>
      </dsp:txXfrm>
    </dsp:sp>
    <dsp:sp modelId="{7BFD5CB0-72B5-440F-A9F6-30F86D1F65E9}">
      <dsp:nvSpPr>
        <dsp:cNvPr id="0" name=""/>
        <dsp:cNvSpPr/>
      </dsp:nvSpPr>
      <dsp:spPr>
        <a:xfrm>
          <a:off x="0" y="3065190"/>
          <a:ext cx="2962656" cy="1458562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6500" kern="1200" dirty="0" smtClean="0">
              <a:latin typeface="Arial" pitchFamily="34" charset="0"/>
              <a:cs typeface="Arial" pitchFamily="34" charset="0"/>
            </a:rPr>
            <a:t>3</a:t>
          </a:r>
          <a:endParaRPr lang="id-ID" sz="6500" kern="1200" dirty="0">
            <a:latin typeface="Arial" pitchFamily="34" charset="0"/>
            <a:cs typeface="Arial" pitchFamily="34" charset="0"/>
          </a:endParaRPr>
        </a:p>
      </dsp:txBody>
      <dsp:txXfrm>
        <a:off x="71201" y="3136391"/>
        <a:ext cx="2820254" cy="1316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3DA008-7308-4DCD-9A19-A2BA5D28110A}">
      <dsp:nvSpPr>
        <dsp:cNvPr id="0" name=""/>
        <dsp:cNvSpPr/>
      </dsp:nvSpPr>
      <dsp:spPr>
        <a:xfrm>
          <a:off x="-1419982" y="-241315"/>
          <a:ext cx="1854230" cy="1854230"/>
        </a:xfrm>
        <a:prstGeom prst="blockArc">
          <a:avLst>
            <a:gd name="adj1" fmla="val 18900000"/>
            <a:gd name="adj2" fmla="val 2700000"/>
            <a:gd name="adj3" fmla="val 1165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F8DF5F-F74D-4F16-AE98-711C471D9915}">
      <dsp:nvSpPr>
        <dsp:cNvPr id="0" name=""/>
        <dsp:cNvSpPr/>
      </dsp:nvSpPr>
      <dsp:spPr>
        <a:xfrm>
          <a:off x="422803" y="228600"/>
          <a:ext cx="8263996" cy="914399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4354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PERENCANAAN FORMASI</a:t>
          </a:r>
          <a:endParaRPr lang="id-ID" sz="3600" b="1" kern="1200" dirty="0">
            <a:solidFill>
              <a:schemeClr val="tx1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22803" y="228600"/>
        <a:ext cx="8263996" cy="914399"/>
      </dsp:txXfrm>
    </dsp:sp>
    <dsp:sp modelId="{780A5F4E-178B-4AFA-A974-F7C20DAE043F}">
      <dsp:nvSpPr>
        <dsp:cNvPr id="0" name=""/>
        <dsp:cNvSpPr/>
      </dsp:nvSpPr>
      <dsp:spPr>
        <a:xfrm>
          <a:off x="0" y="262996"/>
          <a:ext cx="845607" cy="845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3DA008-7308-4DCD-9A19-A2BA5D28110A}">
      <dsp:nvSpPr>
        <dsp:cNvPr id="0" name=""/>
        <dsp:cNvSpPr/>
      </dsp:nvSpPr>
      <dsp:spPr>
        <a:xfrm>
          <a:off x="-1419982" y="-241315"/>
          <a:ext cx="1854230" cy="1854230"/>
        </a:xfrm>
        <a:prstGeom prst="blockArc">
          <a:avLst>
            <a:gd name="adj1" fmla="val 18900000"/>
            <a:gd name="adj2" fmla="val 2700000"/>
            <a:gd name="adj3" fmla="val 1165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F8DF5F-F74D-4F16-AE98-711C471D9915}">
      <dsp:nvSpPr>
        <dsp:cNvPr id="0" name=""/>
        <dsp:cNvSpPr/>
      </dsp:nvSpPr>
      <dsp:spPr>
        <a:xfrm>
          <a:off x="422803" y="228600"/>
          <a:ext cx="8263996" cy="914399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4354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SELEKSI CPNS DAERAH</a:t>
          </a:r>
          <a:endParaRPr lang="id-ID" sz="3600" b="1" kern="1200" dirty="0">
            <a:solidFill>
              <a:schemeClr val="tx1"/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422803" y="228600"/>
        <a:ext cx="8263996" cy="914399"/>
      </dsp:txXfrm>
    </dsp:sp>
    <dsp:sp modelId="{780A5F4E-178B-4AFA-A974-F7C20DAE043F}">
      <dsp:nvSpPr>
        <dsp:cNvPr id="0" name=""/>
        <dsp:cNvSpPr/>
      </dsp:nvSpPr>
      <dsp:spPr>
        <a:xfrm>
          <a:off x="0" y="262996"/>
          <a:ext cx="845607" cy="845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3DA008-7308-4DCD-9A19-A2BA5D28110A}">
      <dsp:nvSpPr>
        <dsp:cNvPr id="0" name=""/>
        <dsp:cNvSpPr/>
      </dsp:nvSpPr>
      <dsp:spPr>
        <a:xfrm>
          <a:off x="-1419982" y="-241315"/>
          <a:ext cx="1854230" cy="1854230"/>
        </a:xfrm>
        <a:prstGeom prst="blockArc">
          <a:avLst>
            <a:gd name="adj1" fmla="val 18900000"/>
            <a:gd name="adj2" fmla="val 2700000"/>
            <a:gd name="adj3" fmla="val 1165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F8DF5F-F74D-4F16-AE98-711C471D9915}">
      <dsp:nvSpPr>
        <dsp:cNvPr id="0" name=""/>
        <dsp:cNvSpPr/>
      </dsp:nvSpPr>
      <dsp:spPr>
        <a:xfrm>
          <a:off x="422803" y="228600"/>
          <a:ext cx="8263996" cy="914399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4354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PENETAPAN NIP DAN SK CPNS DAERAH</a:t>
          </a:r>
        </a:p>
      </dsp:txBody>
      <dsp:txXfrm>
        <a:off x="422803" y="228600"/>
        <a:ext cx="8263996" cy="914399"/>
      </dsp:txXfrm>
    </dsp:sp>
    <dsp:sp modelId="{780A5F4E-178B-4AFA-A974-F7C20DAE043F}">
      <dsp:nvSpPr>
        <dsp:cNvPr id="0" name=""/>
        <dsp:cNvSpPr/>
      </dsp:nvSpPr>
      <dsp:spPr>
        <a:xfrm>
          <a:off x="0" y="262996"/>
          <a:ext cx="845607" cy="845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r">
              <a:defRPr sz="1400"/>
            </a:lvl1pPr>
          </a:lstStyle>
          <a:p>
            <a:fld id="{48AD3507-CA6A-452E-8A26-E0F5B8DA8EC7}" type="datetimeFigureOut">
              <a:rPr lang="id-ID" smtClean="0"/>
              <a:t>09/02/2016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0567009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10567009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r">
              <a:defRPr sz="1400"/>
            </a:lvl1pPr>
          </a:lstStyle>
          <a:p>
            <a:fld id="{2A01A7BB-72F3-41D2-9C87-099121805D5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70892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r">
              <a:defRPr sz="1400"/>
            </a:lvl1pPr>
          </a:lstStyle>
          <a:p>
            <a:fld id="{99747B0C-9C57-4C0E-BB59-D2112BF585BC}" type="datetimeFigureOut">
              <a:rPr lang="id-ID" smtClean="0"/>
              <a:t>09/02/2016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23900" y="835025"/>
            <a:ext cx="5562600" cy="4171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3629" tIns="51814" rIns="103629" bIns="51814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5284470"/>
            <a:ext cx="5608320" cy="5006340"/>
          </a:xfrm>
          <a:prstGeom prst="rect">
            <a:avLst/>
          </a:prstGeom>
        </p:spPr>
        <p:txBody>
          <a:bodyPr vert="horz" lIns="103629" tIns="51814" rIns="103629" bIns="5181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567009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l">
              <a:defRPr sz="14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10567009"/>
            <a:ext cx="3037840" cy="556260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r">
              <a:defRPr sz="1400"/>
            </a:lvl1pPr>
          </a:lstStyle>
          <a:p>
            <a:fld id="{AB0F36A7-36F7-43D7-AD59-5615B8A6B33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7489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42938" y="654050"/>
            <a:ext cx="5429250" cy="40735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ts val="673"/>
              </a:spcAft>
            </a:pPr>
            <a:endParaRPr lang="id-ID" dirty="0" smtClean="0"/>
          </a:p>
        </p:txBody>
      </p:sp>
      <p:sp>
        <p:nvSpPr>
          <p:cNvPr id="1146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7159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833070" indent="-320411" defTabSz="107159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281646" indent="-256329" defTabSz="107159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794304" indent="-256329" defTabSz="107159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306961" indent="-256329" defTabSz="1071599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819620" indent="-256329" defTabSz="107159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3332279" indent="-256329" defTabSz="107159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844937" indent="-256329" defTabSz="107159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4357595" indent="-256329" defTabSz="107159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B371794C-2113-432F-AA7C-2BF84204F8A6}" type="slidenum">
              <a:rPr lang="id-ID" smtClean="0">
                <a:latin typeface="Times New Roman" pitchFamily="18" charset="0"/>
              </a:rPr>
              <a:pPr eaLnBrk="1" hangingPunct="1"/>
              <a:t>10</a:t>
            </a:fld>
            <a:endParaRPr lang="id-ID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15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614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153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027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933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072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783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314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098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3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815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34CFE-83E7-462F-B8E9-8FA4BAD529DD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DFEFD-7EF6-4789-9E28-D4CDD24A3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211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720975"/>
            <a:ext cx="8382000" cy="1927225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id-ID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RENCANA </a:t>
            </a:r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PENGADAAN </a:t>
            </a:r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CPNS DAERAH DARI </a:t>
            </a:r>
            <a:r>
              <a:rPr lang="en-US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PTT</a:t>
            </a:r>
            <a:r>
              <a:rPr lang="id-ID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</a:rPr>
              <a:t> PUSAT</a:t>
            </a:r>
            <a:endParaRPr lang="en-U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447800" y="4876800"/>
            <a:ext cx="6400800" cy="1600200"/>
          </a:xfrm>
        </p:spPr>
        <p:txBody>
          <a:bodyPr>
            <a:normAutofit/>
          </a:bodyPr>
          <a:lstStyle/>
          <a:p>
            <a:r>
              <a:rPr lang="id-ID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KEMENTERIAN KESEHATAN</a:t>
            </a:r>
          </a:p>
          <a:p>
            <a:endParaRPr lang="id-ID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id-ID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TAHUN 2016</a:t>
            </a:r>
            <a:endParaRPr lang="id-ID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E:\Departemen_Kesehatan_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22553"/>
            <a:ext cx="1614929" cy="213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img.antaranews.com/new/2013/07/ori/20130701JKN-Logo-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603604"/>
            <a:ext cx="2975124" cy="1983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E:\Sehat Tanpa Korupsi 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776" y="422553"/>
            <a:ext cx="2139672" cy="213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36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200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id-ID" sz="3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DASAR HUKUM </a:t>
            </a:r>
            <a:r>
              <a:rPr lang="en-US" sz="3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PENGADAAN CPNS DAERAH DARI PTT</a:t>
            </a:r>
            <a:r>
              <a:rPr lang="id-ID" sz="3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(DOKTER DAN BIDAN)</a:t>
            </a:r>
            <a:endParaRPr lang="en-US" sz="3000" b="1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763000" cy="5410200"/>
          </a:xfrm>
        </p:spPr>
        <p:txBody>
          <a:bodyPr>
            <a:noAutofit/>
          </a:bodyPr>
          <a:lstStyle/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UU No.5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2014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ASN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UU No. 23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2014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Pemerintahan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Daerah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UU no 36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Tahun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2014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ttg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Tenaga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Kesehatan</a:t>
            </a:r>
            <a:endParaRPr lang="en-US" sz="1900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PP No. 98 </a:t>
            </a:r>
            <a:r>
              <a:rPr lang="en-US" sz="19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2000 </a:t>
            </a:r>
            <a:r>
              <a:rPr lang="id-ID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sebagaimana diubah dengan 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PP No. 78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2013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Pengadaan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PNS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 No. 97 </a:t>
            </a:r>
            <a:r>
              <a:rPr lang="en-US" sz="190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2000 </a:t>
            </a:r>
            <a:r>
              <a:rPr lang="id-ID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sebagaimana diubah dengan 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PP No. 54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2003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Formasi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PNS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Keppres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No. 37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1991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Pengangkatan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Dokter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PTT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Keppres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No. 23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1994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Pengangkatan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Bidan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PTT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sebagaimana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telah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diubah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Keppres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No 77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2000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Permenkes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No. 7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2013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Pedoman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Pengangkatan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Penempatan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Dokter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Bidan</a:t>
            </a:r>
            <a:r>
              <a:rPr lang="en-US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PTT</a:t>
            </a: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Perka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BKN No. </a:t>
            </a:r>
            <a:r>
              <a:rPr lang="id-ID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20</a:t>
            </a:r>
            <a:r>
              <a:rPr lang="id-ID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12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tentang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Pedoman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Pelaksanaan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900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Pengadaan</a:t>
            </a:r>
            <a:r>
              <a:rPr lang="en-US" sz="19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CPNS</a:t>
            </a:r>
            <a:endParaRPr lang="id-ID" sz="1900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spcBef>
                <a:spcPts val="300"/>
              </a:spcBef>
              <a:buFont typeface="+mj-lt"/>
              <a:buAutoNum type="arabicPeriod"/>
            </a:pPr>
            <a:r>
              <a:rPr lang="id-ID" sz="19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Kepka BKN No. 11 Th 2002 tentang ketentuan pelaksanaan PP No. 98 Tahun 2000 tentang pengadaan PNS sebagaimana telah diubah dengan PP No. 11 Tahun 2002</a:t>
            </a:r>
            <a:endParaRPr lang="en-US" sz="19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3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200"/>
          </a:xfrm>
          <a:solidFill>
            <a:srgbClr val="92D050"/>
          </a:solidFill>
          <a:scene3d>
            <a:camera prst="orthographicFront"/>
            <a:lightRig rig="threePt" dir="t"/>
          </a:scene3d>
          <a:sp3d>
            <a:bevelT w="228600" prst="coolSlant"/>
          </a:sp3d>
        </p:spPr>
        <p:txBody>
          <a:bodyPr>
            <a:normAutofit/>
          </a:bodyPr>
          <a:lstStyle/>
          <a:p>
            <a:r>
              <a:rPr lang="id-ID" b="1" dirty="0">
                <a:latin typeface="Arial" pitchFamily="34" charset="0"/>
                <a:cs typeface="Arial" pitchFamily="34" charset="0"/>
              </a:rPr>
              <a:t>TAHAPAN </a:t>
            </a:r>
            <a:r>
              <a:rPr lang="id-ID" b="1" dirty="0" smtClean="0">
                <a:latin typeface="Arial" pitchFamily="34" charset="0"/>
                <a:cs typeface="Arial" pitchFamily="34" charset="0"/>
              </a:rPr>
              <a:t>PELAKSANAAN</a:t>
            </a:r>
            <a:endParaRPr lang="id-ID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94329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327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763000" cy="5562600"/>
          </a:xfrm>
        </p:spPr>
        <p:txBody>
          <a:bodyPr>
            <a:noAutofit/>
          </a:bodyPr>
          <a:lstStyle/>
          <a:p>
            <a:pPr marL="357188" lvl="1" indent="-357188">
              <a:buFont typeface="+mj-lt"/>
              <a:buAutoNum type="arabicPeriod"/>
            </a:pP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Pemerintah 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Daerah </a:t>
            </a: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menyelesaikan 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Analisa Jabatan (Anjab) dan Analisa Beban Kerja (ABK). </a:t>
            </a:r>
            <a:endParaRPr lang="id-ID" sz="1800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57188" lvl="1" indent="-357188">
              <a:buFont typeface="+mj-lt"/>
              <a:buAutoNum type="arabicPeriod"/>
            </a:pPr>
            <a:r>
              <a:rPr lang="id-ID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Melakukan 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pemetaan kebutuhan Pegawai Negeri Sipil (PNS) di lingkungan masing-masing yang mencakup kebutuhan, keberadaan dan usul formasi CPNS Daerah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sampai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unit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penempatan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terkecil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57188" lvl="1" indent="-357188">
              <a:buFont typeface="+mj-lt"/>
              <a:buAutoNum type="arabicPeriod"/>
            </a:pP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Pemetaan 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kebutuhan PNS </a:t>
            </a: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tersebut 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dimasukkan ke dalam </a:t>
            </a: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aplikasi 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e-Formasi (formasi.menpan.go.id) yang disediakan oleh Kementerian Pendayagunaan Aparatur Negara dan Reformasi Birokrasi (PAN dan RB) se</a:t>
            </a:r>
            <a:r>
              <a:rPr lang="en-US" sz="180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hingga</a:t>
            </a:r>
            <a:r>
              <a:rPr lang="en-US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progres</a:t>
            </a:r>
            <a:r>
              <a:rPr lang="en-US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e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-F</a:t>
            </a:r>
            <a:r>
              <a:rPr lang="en-US" sz="1800" dirty="0" err="1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ormasi</a:t>
            </a:r>
            <a:r>
              <a:rPr lang="en-US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mencapai </a:t>
            </a:r>
            <a:r>
              <a:rPr lang="en-US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100%</a:t>
            </a:r>
            <a:r>
              <a:rPr lang="id-ID" sz="1800" dirty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357188" lvl="1" indent="-357188">
              <a:buFont typeface="+mj-lt"/>
              <a:buAutoNum type="arabicPeriod"/>
            </a:pP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Dalam pengusulan formasi 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CPNS 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tersebut,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diharapkan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untuk memprioritaskan 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tenaga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kesehatan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terutama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untuk </a:t>
            </a:r>
            <a:r>
              <a:rPr lang="id-ID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formasi 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jabatan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dokter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dokter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gigi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bidan</a:t>
            </a:r>
            <a:r>
              <a:rPr lang="id-ID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57188" lvl="1" indent="-357188">
              <a:buFont typeface="+mj-lt"/>
              <a:buAutoNum type="arabicPeriod"/>
            </a:pP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Melakukan penandatanganan Nota Kesepahaman (MoU) antara Kementerian Kesehatan dengan Pemerintah Daerah Kab/Kota yang berisi :</a:t>
            </a:r>
          </a:p>
          <a:p>
            <a:pPr marL="708025" lvl="2" indent="-342900">
              <a:buFont typeface="+mj-lt"/>
              <a:buAutoNum type="alphaLcPeriod"/>
            </a:pP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Pembagian kewenangan/tanggung jawab dalam pelaksanaan pengadaan CPNS Daerah dari PTT Pusat.</a:t>
            </a:r>
          </a:p>
          <a:p>
            <a:pPr marL="708025" lvl="2" indent="-342900">
              <a:buFont typeface="+mj-lt"/>
              <a:buAutoNum type="alphaLcPeriod"/>
            </a:pPr>
            <a:r>
              <a:rPr lang="id-ID" sz="18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Alokasi formasi jabatan bidan, dokter dan dokter gigi dari PTT Pusat.</a:t>
            </a:r>
          </a:p>
          <a:p>
            <a:pPr marL="350838" lvl="2" indent="-350838">
              <a:buFont typeface="+mj-lt"/>
              <a:buAutoNum type="arabicPeriod" startAt="6"/>
            </a:pPr>
            <a:r>
              <a:rPr lang="id-ID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Penyampaian 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usulan formasi CPNS Daerah dari PTT Pusat sesuai yang telah disepakati kepada </a:t>
            </a:r>
            <a:r>
              <a:rPr lang="id-ID" sz="1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Kementerian </a:t>
            </a:r>
            <a:r>
              <a:rPr lang="id-ID" sz="1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PAN dan RB.</a:t>
            </a:r>
            <a:endParaRPr lang="id-ID" sz="1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382040626"/>
              </p:ext>
            </p:extLst>
          </p:nvPr>
        </p:nvGraphicFramePr>
        <p:xfrm>
          <a:off x="76200" y="0"/>
          <a:ext cx="8686800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28600" y="304800"/>
            <a:ext cx="533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endParaRPr lang="id-ID" sz="4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72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905000" y="1690468"/>
            <a:ext cx="6781800" cy="9144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PENDAFTARAN MELALUI </a:t>
            </a:r>
            <a:r>
              <a:rPr lang="id-ID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WEBSITE</a:t>
            </a:r>
            <a:r>
              <a:rPr lang="en-US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 PANSELNAS</a:t>
            </a:r>
            <a:endParaRPr lang="en-US" sz="2000" dirty="0">
              <a:solidFill>
                <a:schemeClr val="tx1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05000" y="2895601"/>
            <a:ext cx="6781800" cy="1371599"/>
          </a:xfrm>
          <a:prstGeom prst="roundRect">
            <a:avLst/>
          </a:prstGeom>
          <a:solidFill>
            <a:srgbClr val="00206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PELAKSANAAN </a:t>
            </a:r>
            <a:r>
              <a:rPr lang="id-ID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UJIAN </a:t>
            </a:r>
            <a:r>
              <a:rPr lang="en-US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TES </a:t>
            </a:r>
            <a:r>
              <a:rPr lang="en-US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KOMPETENSI </a:t>
            </a:r>
            <a:r>
              <a:rPr lang="en-US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DASAR</a:t>
            </a:r>
            <a:r>
              <a:rPr lang="id-ID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 (TKD) DAN TES KOMPETENSI BIDANG (TKB) MELALUI SISTEM COMPUTER ASSISTED TEST (CAT)</a:t>
            </a:r>
            <a:endParaRPr lang="en-US" sz="2000" dirty="0">
              <a:solidFill>
                <a:srgbClr val="FFFF0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905000" y="4495800"/>
            <a:ext cx="6781800" cy="914400"/>
          </a:xfrm>
          <a:prstGeom prst="round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PENGOLAHAN </a:t>
            </a:r>
            <a:r>
              <a:rPr lang="id-ID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HASIL</a:t>
            </a:r>
            <a:r>
              <a:rPr lang="en-US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id-ID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TKD DAN TKB</a:t>
            </a:r>
            <a:r>
              <a:rPr lang="en-US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mic Sans MS" pitchFamily="66" charset="0"/>
                <a:cs typeface="Arial" pitchFamily="34" charset="0"/>
              </a:rPr>
              <a:t>OLEH PANSELNAS</a:t>
            </a:r>
            <a:endParaRPr lang="en-US" sz="2000" dirty="0">
              <a:solidFill>
                <a:schemeClr val="tx1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905000" y="5715000"/>
            <a:ext cx="6781800" cy="914400"/>
          </a:xfrm>
          <a:prstGeom prst="roundRect">
            <a:avLst/>
          </a:prstGeom>
          <a:solidFill>
            <a:srgbClr val="002060"/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PENGUMUMAN KELULUSAN SELEKSI CPNS </a:t>
            </a:r>
            <a:r>
              <a:rPr lang="id-ID" sz="2000" dirty="0" smtClean="0">
                <a:solidFill>
                  <a:srgbClr val="FFFF00"/>
                </a:solidFill>
                <a:latin typeface="Comic Sans MS" pitchFamily="66" charset="0"/>
                <a:cs typeface="Arial" pitchFamily="34" charset="0"/>
              </a:rPr>
              <a:t>DAERAH</a:t>
            </a:r>
            <a:endParaRPr lang="en-US" sz="2000" dirty="0">
              <a:solidFill>
                <a:srgbClr val="FFFF00"/>
              </a:solidFill>
              <a:latin typeface="Comic Sans MS" pitchFamily="66" charset="0"/>
              <a:cs typeface="Arial" pitchFamily="34" charset="0"/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4009031658"/>
              </p:ext>
            </p:extLst>
          </p:nvPr>
        </p:nvGraphicFramePr>
        <p:xfrm>
          <a:off x="76200" y="0"/>
          <a:ext cx="8686800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28600" y="304800"/>
            <a:ext cx="533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2</a:t>
            </a:r>
            <a:endParaRPr lang="id-ID" sz="4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Pentagon 13"/>
          <p:cNvSpPr/>
          <p:nvPr/>
        </p:nvSpPr>
        <p:spPr>
          <a:xfrm>
            <a:off x="381000" y="1690468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A.</a:t>
            </a:r>
            <a:endParaRPr lang="id-ID" sz="3600" dirty="0">
              <a:latin typeface="Comic Sans MS" pitchFamily="66" charset="0"/>
            </a:endParaRPr>
          </a:p>
        </p:txBody>
      </p:sp>
      <p:sp>
        <p:nvSpPr>
          <p:cNvPr id="15" name="Pentagon 14"/>
          <p:cNvSpPr/>
          <p:nvPr/>
        </p:nvSpPr>
        <p:spPr>
          <a:xfrm>
            <a:off x="377042" y="3124200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B.</a:t>
            </a:r>
            <a:endParaRPr lang="id-ID" sz="3600" dirty="0">
              <a:latin typeface="Comic Sans MS" pitchFamily="66" charset="0"/>
            </a:endParaRPr>
          </a:p>
        </p:txBody>
      </p:sp>
      <p:sp>
        <p:nvSpPr>
          <p:cNvPr id="16" name="Pentagon 15"/>
          <p:cNvSpPr/>
          <p:nvPr/>
        </p:nvSpPr>
        <p:spPr>
          <a:xfrm>
            <a:off x="377042" y="4495800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C.</a:t>
            </a:r>
            <a:endParaRPr lang="id-ID" sz="3600" dirty="0">
              <a:latin typeface="Comic Sans MS" pitchFamily="66" charset="0"/>
            </a:endParaRPr>
          </a:p>
        </p:txBody>
      </p:sp>
      <p:sp>
        <p:nvSpPr>
          <p:cNvPr id="17" name="Pentagon 16"/>
          <p:cNvSpPr/>
          <p:nvPr/>
        </p:nvSpPr>
        <p:spPr>
          <a:xfrm>
            <a:off x="381000" y="5715000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D.</a:t>
            </a:r>
            <a:endParaRPr lang="id-ID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58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905000" y="1447800"/>
            <a:ext cx="6781800" cy="914400"/>
          </a:xfrm>
          <a:prstGeom prst="roundRect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chemeClr val="bg1"/>
                </a:solidFill>
                <a:latin typeface="Comic Sans MS" pitchFamily="66" charset="0"/>
              </a:rPr>
              <a:t>PEMDA MELAKUKAN PEMBERKASAN USUL PENETAPAN NIP</a:t>
            </a:r>
            <a:endParaRPr lang="en-US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905000" y="2500532"/>
            <a:ext cx="6781800" cy="914400"/>
          </a:xfrm>
          <a:prstGeom prst="roundRect">
            <a:avLst/>
          </a:prstGeom>
          <a:solidFill>
            <a:srgbClr val="00B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tx1"/>
                </a:solidFill>
                <a:latin typeface="Comic Sans MS" pitchFamily="66" charset="0"/>
              </a:rPr>
              <a:t>E</a:t>
            </a:r>
            <a:r>
              <a:rPr lang="id-ID" sz="2000" b="1" dirty="0" smtClean="0">
                <a:solidFill>
                  <a:schemeClr val="tx1"/>
                </a:solidFill>
                <a:latin typeface="Comic Sans MS" pitchFamily="66" charset="0"/>
              </a:rPr>
              <a:t>NTRY USUL PENETAPAN NIP KE DALAM APLIKASI SAPK BKN </a:t>
            </a:r>
            <a:endParaRPr lang="en-US" sz="2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928751" y="4634132"/>
            <a:ext cx="6781800" cy="914400"/>
          </a:xfrm>
          <a:prstGeom prst="roundRect">
            <a:avLst/>
          </a:prstGeom>
          <a:solidFill>
            <a:srgbClr val="00B05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solidFill>
                  <a:schemeClr val="tx1"/>
                </a:solidFill>
                <a:latin typeface="Comic Sans MS" pitchFamily="66" charset="0"/>
              </a:rPr>
              <a:t>PENANDATANGANAN SK PENGANGKATAN CPNS DAERAH</a:t>
            </a:r>
            <a:endParaRPr lang="en-US" sz="2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928751" y="5700932"/>
            <a:ext cx="6781800" cy="914400"/>
          </a:xfrm>
          <a:prstGeom prst="roundRect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bg1"/>
                </a:solidFill>
                <a:latin typeface="Comic Sans MS" pitchFamily="66" charset="0"/>
              </a:rPr>
              <a:t>P</a:t>
            </a:r>
            <a:r>
              <a:rPr lang="id-ID" sz="2000" b="1" dirty="0" smtClean="0">
                <a:solidFill>
                  <a:schemeClr val="bg1"/>
                </a:solidFill>
                <a:latin typeface="Comic Sans MS" pitchFamily="66" charset="0"/>
              </a:rPr>
              <a:t>ENYERAHAN SK CPNS DAERAH</a:t>
            </a:r>
            <a:endParaRPr lang="en-US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894115" y="3567332"/>
            <a:ext cx="6781800" cy="914400"/>
          </a:xfrm>
          <a:prstGeom prst="roundRect">
            <a:avLst/>
          </a:prstGeom>
          <a:solidFill>
            <a:srgbClr val="002060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2000" b="1" dirty="0" smtClean="0">
                <a:latin typeface="Comic Sans MS" pitchFamily="66" charset="0"/>
              </a:rPr>
              <a:t>PENETAPAN NIP CPNS DAERAH OLEH BKN</a:t>
            </a:r>
            <a:endParaRPr lang="en-US" sz="2000" b="1" dirty="0">
              <a:latin typeface="Comic Sans MS" pitchFamily="66" charset="0"/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3050624946"/>
              </p:ext>
            </p:extLst>
          </p:nvPr>
        </p:nvGraphicFramePr>
        <p:xfrm>
          <a:off x="76200" y="0"/>
          <a:ext cx="8686800" cy="137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28600" y="304800"/>
            <a:ext cx="533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3</a:t>
            </a:r>
            <a:endParaRPr lang="id-ID" sz="4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Pentagon 17"/>
          <p:cNvSpPr/>
          <p:nvPr/>
        </p:nvSpPr>
        <p:spPr>
          <a:xfrm>
            <a:off x="381000" y="1447800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A.</a:t>
            </a:r>
            <a:endParaRPr lang="id-ID" sz="3600" dirty="0">
              <a:latin typeface="Comic Sans MS" pitchFamily="66" charset="0"/>
            </a:endParaRPr>
          </a:p>
        </p:txBody>
      </p:sp>
      <p:sp>
        <p:nvSpPr>
          <p:cNvPr id="19" name="Pentagon 18"/>
          <p:cNvSpPr/>
          <p:nvPr/>
        </p:nvSpPr>
        <p:spPr>
          <a:xfrm>
            <a:off x="377042" y="2500532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B.</a:t>
            </a:r>
            <a:endParaRPr lang="id-ID" sz="3600" dirty="0">
              <a:latin typeface="Comic Sans MS" pitchFamily="66" charset="0"/>
            </a:endParaRPr>
          </a:p>
        </p:txBody>
      </p:sp>
      <p:sp>
        <p:nvSpPr>
          <p:cNvPr id="20" name="Pentagon 19"/>
          <p:cNvSpPr/>
          <p:nvPr/>
        </p:nvSpPr>
        <p:spPr>
          <a:xfrm>
            <a:off x="381000" y="3567332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C.</a:t>
            </a:r>
            <a:endParaRPr lang="id-ID" sz="3600" dirty="0">
              <a:latin typeface="Comic Sans MS" pitchFamily="66" charset="0"/>
            </a:endParaRPr>
          </a:p>
        </p:txBody>
      </p:sp>
      <p:sp>
        <p:nvSpPr>
          <p:cNvPr id="21" name="Pentagon 20"/>
          <p:cNvSpPr/>
          <p:nvPr/>
        </p:nvSpPr>
        <p:spPr>
          <a:xfrm>
            <a:off x="381000" y="4634132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>
                <a:latin typeface="Comic Sans MS" pitchFamily="66" charset="0"/>
              </a:rPr>
              <a:t>D.</a:t>
            </a:r>
            <a:endParaRPr lang="id-ID" sz="3600" dirty="0">
              <a:latin typeface="Comic Sans MS" pitchFamily="66" charset="0"/>
            </a:endParaRPr>
          </a:p>
        </p:txBody>
      </p:sp>
      <p:sp>
        <p:nvSpPr>
          <p:cNvPr id="22" name="Pentagon 21"/>
          <p:cNvSpPr/>
          <p:nvPr/>
        </p:nvSpPr>
        <p:spPr>
          <a:xfrm>
            <a:off x="377042" y="5700932"/>
            <a:ext cx="1333500" cy="914400"/>
          </a:xfrm>
          <a:prstGeom prst="homePlat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>
                <a:latin typeface="Comic Sans MS" pitchFamily="66" charset="0"/>
              </a:rPr>
              <a:t>E</a:t>
            </a:r>
            <a:r>
              <a:rPr lang="id-ID" sz="3600" dirty="0" smtClean="0">
                <a:latin typeface="Comic Sans MS" pitchFamily="66" charset="0"/>
              </a:rPr>
              <a:t>.</a:t>
            </a:r>
            <a:endParaRPr lang="id-ID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46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9200"/>
          </a:xfrm>
          <a:solidFill>
            <a:srgbClr val="92D050"/>
          </a:solidFill>
          <a:scene3d>
            <a:camera prst="orthographicFront"/>
            <a:lightRig rig="threePt" dir="t"/>
          </a:scene3d>
          <a:sp3d>
            <a:bevelT w="152400"/>
          </a:sp3d>
        </p:spPr>
        <p:txBody>
          <a:bodyPr>
            <a:noAutofit/>
          </a:bodyPr>
          <a:lstStyle/>
          <a:p>
            <a:r>
              <a:rPr lang="en-US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KRITERIA PENERIMAAN </a:t>
            </a:r>
            <a:r>
              <a:rPr lang="id-ID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id-ID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en-US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CPNS </a:t>
            </a:r>
            <a:r>
              <a:rPr lang="en-US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DAERAH DARI PTT</a:t>
            </a:r>
            <a:endParaRPr lang="en-US" sz="32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763000" cy="510540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Kriteria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Umum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982663" indent="-450850">
              <a:buAutoNum type="alphaLcPeriod"/>
            </a:pP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Warga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Negara Indonesia;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982663" indent="-450850">
              <a:buAutoNum type="alphaLcPeriod"/>
            </a:pP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Berusia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setinggi-tingginya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35 (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tiga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puluh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lima)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tahun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marL="982663" indent="-450850">
              <a:buAutoNum type="alphaLcPeriod"/>
            </a:pP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pernah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dihukum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penjara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kurungan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berdasarkan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keputusan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pengendalian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sudah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mempunyai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kekuatan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hukum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tetap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karena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melakukan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suatu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tindak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pidana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kejahatan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marL="982663" indent="-450850">
              <a:buAutoNum type="alphaLcPeriod"/>
            </a:pP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pernah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diberhentikan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hormat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atas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permintaan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sendiri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hormat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Pegawai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Negeri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Sipil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diberhentikan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dengan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hormat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pegawai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swasta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;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638800" y="6172200"/>
            <a:ext cx="3429000" cy="571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d-ID" sz="2400" dirty="0" smtClean="0">
                <a:latin typeface="Arial" pitchFamily="34" charset="0"/>
                <a:cs typeface="Arial" pitchFamily="34" charset="0"/>
              </a:rPr>
              <a:t>e. Tidak ...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40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763000" cy="3962400"/>
          </a:xfrm>
        </p:spPr>
        <p:txBody>
          <a:bodyPr>
            <a:noAutofit/>
          </a:bodyPr>
          <a:lstStyle/>
          <a:p>
            <a:pPr marL="989013" indent="-457200">
              <a:buFont typeface="+mj-lt"/>
              <a:buAutoNum type="alphaLcPeriod" startAt="5"/>
            </a:pP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Tidak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berkedudukan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Calon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Pegawai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Negeri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marL="982663" indent="-450850">
              <a:buAutoNum type="alphaLcPeriod" startAt="5"/>
            </a:pP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Mempunyai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pendidikan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kecakapan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keahlian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keterampilan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diperlukan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marL="982663" indent="-450850">
              <a:buAutoNum type="alphaLcPeriod" startAt="5"/>
            </a:pP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Berkelakuan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baik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marL="982663" indent="-450850">
              <a:buAutoNum type="alphaLcPeriod" startAt="5"/>
            </a:pP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Sehat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jasmani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rohani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; </a:t>
            </a:r>
          </a:p>
          <a:p>
            <a:pPr marL="982663" indent="-450850">
              <a:buAutoNum type="alphaLcPeriod" startAt="5"/>
            </a:pP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Bersedia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ditempatkan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Seluruh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wilayah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Negara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Republik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Indonesia 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yang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ditentukan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oleh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Pemerintah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en-US" sz="24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id-ID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en-US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982663" indent="-450850">
              <a:buAutoNum type="alphaLcPeriod" startAt="5"/>
            </a:pP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Syarat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lain yang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ditentukan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dalam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persyaratan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jabatan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638800" y="5886450"/>
            <a:ext cx="3429000" cy="5715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id-ID" sz="2400" dirty="0">
                <a:latin typeface="Arial" pitchFamily="34" charset="0"/>
                <a:cs typeface="Arial" pitchFamily="34" charset="0"/>
              </a:rPr>
              <a:t>2</a:t>
            </a:r>
            <a:r>
              <a:rPr lang="id-ID" sz="2400" dirty="0" smtClean="0">
                <a:latin typeface="Arial" pitchFamily="34" charset="0"/>
                <a:cs typeface="Arial" pitchFamily="34" charset="0"/>
              </a:rPr>
              <a:t>. Kriteria ...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609600"/>
          </a:xfrm>
        </p:spPr>
        <p:txBody>
          <a:bodyPr>
            <a:noAutofit/>
          </a:bodyPr>
          <a:lstStyle/>
          <a:p>
            <a:pPr algn="l"/>
            <a:r>
              <a:rPr lang="id-ID" sz="3200" b="1" dirty="0" smtClean="0">
                <a:latin typeface="Arial" pitchFamily="34" charset="0"/>
                <a:cs typeface="Arial" pitchFamily="34" charset="0"/>
              </a:rPr>
              <a:t>LANJUTAN ...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04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533400"/>
            <a:ext cx="8686800" cy="6248400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 startAt="2"/>
            </a:pP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Kriteria</a:t>
            </a:r>
            <a:r>
              <a:rPr lang="en-US" sz="2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latin typeface="Arial" pitchFamily="34" charset="0"/>
                <a:cs typeface="Arial" pitchFamily="34" charset="0"/>
              </a:rPr>
              <a:t>Khusus</a:t>
            </a:r>
            <a:r>
              <a:rPr lang="id-ID" sz="2100" dirty="0">
                <a:latin typeface="Arial" pitchFamily="34" charset="0"/>
                <a:cs typeface="Arial" pitchFamily="34" charset="0"/>
              </a:rPr>
              <a:t> </a:t>
            </a:r>
            <a:r>
              <a:rPr lang="id-ID" sz="21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725488" indent="-369888">
              <a:buFont typeface="+mj-lt"/>
              <a:buAutoNum type="alphaLcPeriod"/>
            </a:pP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edang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melaksanakan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PTT </a:t>
            </a:r>
            <a:r>
              <a:rPr lang="id-ID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Pusat </a:t>
            </a:r>
            <a:r>
              <a:rPr lang="id-ID" sz="21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per </a:t>
            </a:r>
            <a:r>
              <a:rPr lang="id-ID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1 September </a:t>
            </a:r>
            <a:r>
              <a:rPr lang="id-ID" sz="21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2015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(sumber anggaran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gaji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melalui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APBN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id-ID" sz="21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725488" indent="-369888">
              <a:buFont typeface="+mj-lt"/>
              <a:buAutoNum type="alphaLcPeriod"/>
            </a:pP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Wajib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memiliki</a:t>
            </a:r>
            <a:r>
              <a:rPr lang="id-ID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:</a:t>
            </a:r>
            <a:endParaRPr lang="en-US" sz="21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079500">
              <a:buFontTx/>
              <a:buChar char="-"/>
            </a:pP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SK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Pengangkatan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sebagai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PTT yang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dikeluarkan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oleh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Pemerintah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Pusat</a:t>
            </a:r>
            <a:r>
              <a:rPr lang="id-ID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/Provinsi. </a:t>
            </a:r>
            <a:endParaRPr lang="en-US" sz="21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1079500">
              <a:buFontTx/>
              <a:buChar char="-"/>
            </a:pPr>
            <a:r>
              <a:rPr lang="id-ID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urat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selesai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masa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penugasan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/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Selesai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Masa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Bakti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dikeluarkan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Dinkes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Provinsi</a:t>
            </a:r>
            <a:r>
              <a:rPr lang="id-ID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1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725488">
              <a:buFont typeface="+mj-lt"/>
              <a:buAutoNum type="alphaLcPeriod" startAt="3"/>
            </a:pP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Berlatar belakang pendidikan :</a:t>
            </a:r>
          </a:p>
          <a:p>
            <a:pPr marL="1079500">
              <a:buFontTx/>
              <a:buChar char="-"/>
            </a:pPr>
            <a:r>
              <a:rPr lang="en-US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id-ID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US" sz="21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Kebidanan</a:t>
            </a:r>
            <a:r>
              <a:rPr lang="en-US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bagi jabatan Bidan.</a:t>
            </a:r>
            <a:endParaRPr lang="id-ID" sz="21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1079500">
              <a:buFontTx/>
              <a:buChar char="-"/>
            </a:pPr>
            <a:r>
              <a:rPr lang="id-ID" sz="21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Profesi 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Dokter (Dokter umum, dan dokter spesialis) 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bagi 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jabatan Dokter.</a:t>
            </a:r>
          </a:p>
          <a:p>
            <a:pPr marL="1079500">
              <a:buFontTx/>
              <a:buChar char="-"/>
            </a:pP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Profesi Dokter gigi bagi jabatan Dokter Gigi.</a:t>
            </a:r>
            <a:endParaRPr lang="en-US" sz="21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723900" indent="-341313">
              <a:buFont typeface="+mj-lt"/>
              <a:buAutoNum type="alphaLcPeriod" startAt="4"/>
            </a:pP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Memiliki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STR yang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masih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berlaku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atau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surat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keterangan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sedang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mengurus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STR</a:t>
            </a:r>
            <a:r>
              <a:rPr lang="id-ID" sz="21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id-ID" sz="21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723900" indent="-341313">
              <a:buFont typeface="+mj-lt"/>
              <a:buAutoNum type="alphaLcPeriod" startAt="4"/>
            </a:pP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Bagi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yang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sedang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mengurus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STR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harus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melampirkan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sertifikat</a:t>
            </a:r>
            <a:r>
              <a:rPr lang="en-US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kompetensi</a:t>
            </a:r>
            <a:r>
              <a:rPr lang="id-ID" sz="21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id-ID" sz="21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2400" y="0"/>
            <a:ext cx="6781800" cy="685800"/>
          </a:xfrm>
        </p:spPr>
        <p:txBody>
          <a:bodyPr>
            <a:noAutofit/>
          </a:bodyPr>
          <a:lstStyle/>
          <a:p>
            <a:pPr algn="l"/>
            <a:r>
              <a:rPr lang="id-ID" sz="3200" b="1" dirty="0" smtClean="0">
                <a:latin typeface="Arial" pitchFamily="34" charset="0"/>
                <a:cs typeface="Arial" pitchFamily="34" charset="0"/>
              </a:rPr>
              <a:t>LANJUTAN ...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9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1"/>
          <p:cNvSpPr>
            <a:spLocks noGrp="1"/>
          </p:cNvSpPr>
          <p:nvPr>
            <p:ph type="sldNum" sz="quarter" idx="429496729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F83FD96B-7AF3-4539-AB92-9B52314E352B}" type="slidenum">
              <a:rPr lang="en-US" sz="1300" smtClean="0"/>
              <a:pPr eaLnBrk="1" hangingPunct="1"/>
              <a:t>10</a:t>
            </a:fld>
            <a:r>
              <a:rPr lang="id-ID" sz="1300" smtClean="0"/>
              <a:t>7 </a:t>
            </a:r>
            <a:endParaRPr lang="en-US" sz="1300" smtClean="0"/>
          </a:p>
        </p:txBody>
      </p:sp>
      <p:pic>
        <p:nvPicPr>
          <p:cNvPr id="60419" name="Picture 5" descr="C:\Users\User\Downloads\anak-anak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743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6546850"/>
            <a:ext cx="5260975" cy="239713"/>
          </a:xfrm>
          <a:prstGeom prst="rect">
            <a:avLst/>
          </a:prstGeom>
          <a:noFill/>
        </p:spPr>
        <p:txBody>
          <a:bodyPr wrap="none" lIns="85085" tIns="42542" rIns="85085" bIns="4254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0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Arial" panose="020B0604020202020204" pitchFamily="34" charset="0"/>
              </a:rPr>
              <a:t>http://anakbersinar.com/assets/images/public/media/0b66834782d41ad790238af210e6470f.jpg</a:t>
            </a:r>
          </a:p>
        </p:txBody>
      </p:sp>
      <p:sp>
        <p:nvSpPr>
          <p:cNvPr id="10" name="Rectangle 9"/>
          <p:cNvSpPr/>
          <p:nvPr/>
        </p:nvSpPr>
        <p:spPr>
          <a:xfrm>
            <a:off x="-30069" y="5323148"/>
            <a:ext cx="9210581" cy="1539597"/>
          </a:xfrm>
          <a:prstGeom prst="rect">
            <a:avLst/>
          </a:prstGeom>
          <a:solidFill>
            <a:schemeClr val="tx2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85" tIns="42542" rIns="85085" bIns="42542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7100" b="1" dirty="0">
                <a:ln w="17780" cmpd="dbl">
                  <a:solidFill>
                    <a:schemeClr val="tx1">
                      <a:lumMod val="95000"/>
                      <a:lumOff val="5000"/>
                      <a:alpha val="0"/>
                    </a:schemeClr>
                  </a:solidFill>
                  <a:prstDash val="dash"/>
                  <a:miter lim="800000"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34" charset="0"/>
              </a:rPr>
              <a:t>Terima Kasih</a:t>
            </a:r>
          </a:p>
        </p:txBody>
      </p:sp>
      <p:sp>
        <p:nvSpPr>
          <p:cNvPr id="6" name="Rectangle 5"/>
          <p:cNvSpPr/>
          <p:nvPr/>
        </p:nvSpPr>
        <p:spPr>
          <a:xfrm>
            <a:off x="3000375" y="71438"/>
            <a:ext cx="5929313" cy="3357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>
                <a:latin typeface="Bradley Hand ITC" pitchFamily="66" charset="0"/>
              </a:rPr>
              <a:t>SEHAT ADALAH HARTAKU, </a:t>
            </a:r>
          </a:p>
          <a:p>
            <a:pPr algn="ctr">
              <a:defRPr/>
            </a:pPr>
            <a:r>
              <a:rPr lang="en-US" sz="3200" b="1" dirty="0">
                <a:latin typeface="Bradley Hand ITC" pitchFamily="66" charset="0"/>
              </a:rPr>
              <a:t>YANG HARUS KU JAGA DAN KU PELIHARA</a:t>
            </a:r>
          </a:p>
        </p:txBody>
      </p:sp>
    </p:spTree>
    <p:extLst>
      <p:ext uri="{BB962C8B-B14F-4D97-AF65-F5344CB8AC3E}">
        <p14:creationId xmlns:p14="http://schemas.microsoft.com/office/powerpoint/2010/main" val="815985066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</TotalTime>
  <Words>701</Words>
  <Application>Microsoft Office PowerPoint</Application>
  <PresentationFormat>On-screen Show (4:3)</PresentationFormat>
  <Paragraphs>87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RENCANA PENGADAAN CPNS DAERAH DARI PTT PUSAT</vt:lpstr>
      <vt:lpstr>DASAR HUKUM PENGADAAN CPNS DAERAH DARI PTT (DOKTER DAN BIDAN)</vt:lpstr>
      <vt:lpstr>TAHAPAN PELAKSANAAN</vt:lpstr>
      <vt:lpstr>PowerPoint Presentation</vt:lpstr>
      <vt:lpstr>PowerPoint Presentation</vt:lpstr>
      <vt:lpstr>PowerPoint Presentation</vt:lpstr>
      <vt:lpstr>KRITERIA PENERIMAAN  CPNS DAERAH DARI PTT</vt:lpstr>
      <vt:lpstr>LANJUTAN ...</vt:lpstr>
      <vt:lpstr>LANJUTAN ...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PENGADAAN CPNS DAERAH DARI PTT</dc:title>
  <dc:creator>ROPEG-3</dc:creator>
  <cp:lastModifiedBy>Jangkung</cp:lastModifiedBy>
  <cp:revision>60</cp:revision>
  <cp:lastPrinted>2016-02-09T07:13:47Z</cp:lastPrinted>
  <dcterms:created xsi:type="dcterms:W3CDTF">2016-01-28T06:46:46Z</dcterms:created>
  <dcterms:modified xsi:type="dcterms:W3CDTF">2016-02-09T07:13:53Z</dcterms:modified>
</cp:coreProperties>
</file>